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6.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7.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8.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6" r:id="rId1"/>
    <p:sldMasterId id="2147483703" r:id="rId2"/>
    <p:sldMasterId id="2147483708" r:id="rId3"/>
    <p:sldMasterId id="2147483713" r:id="rId4"/>
    <p:sldMasterId id="2147483718" r:id="rId5"/>
    <p:sldMasterId id="2147483723" r:id="rId6"/>
    <p:sldMasterId id="2147483726" r:id="rId7"/>
    <p:sldMasterId id="2147483731" r:id="rId8"/>
    <p:sldMasterId id="2147483747" r:id="rId9"/>
  </p:sldMasterIdLst>
  <p:notesMasterIdLst>
    <p:notesMasterId r:id="rId22"/>
  </p:notesMasterIdLst>
  <p:sldIdLst>
    <p:sldId id="1890" r:id="rId10"/>
    <p:sldId id="272" r:id="rId11"/>
    <p:sldId id="436" r:id="rId12"/>
    <p:sldId id="297" r:id="rId13"/>
    <p:sldId id="283" r:id="rId14"/>
    <p:sldId id="439" r:id="rId15"/>
    <p:sldId id="293" r:id="rId16"/>
    <p:sldId id="434" r:id="rId17"/>
    <p:sldId id="452" r:id="rId18"/>
    <p:sldId id="275" r:id="rId19"/>
    <p:sldId id="1872" r:id="rId20"/>
    <p:sldId id="347"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Vic Edge bar bottom" id="{6C62DF62-46A9-D84D-9FA0-2F5F783D6281}">
          <p14:sldIdLst>
            <p14:sldId id="1890"/>
            <p14:sldId id="272"/>
            <p14:sldId id="436"/>
            <p14:sldId id="297"/>
            <p14:sldId id="283"/>
            <p14:sldId id="439"/>
            <p14:sldId id="293"/>
            <p14:sldId id="434"/>
            <p14:sldId id="452"/>
            <p14:sldId id="275"/>
            <p14:sldId id="1872"/>
            <p14:sldId id="347"/>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178" autoAdjust="0"/>
    <p:restoredTop sz="92177" autoAdjust="0"/>
  </p:normalViewPr>
  <p:slideViewPr>
    <p:cSldViewPr snapToGrid="0" snapToObjects="1" showGuides="1">
      <p:cViewPr varScale="1">
        <p:scale>
          <a:sx n="38" d="100"/>
          <a:sy n="38" d="100"/>
        </p:scale>
        <p:origin x="780" y="36"/>
      </p:cViewPr>
      <p:guideLst>
        <p:guide orient="horz" pos="2160"/>
        <p:guide pos="2880"/>
      </p:guideLst>
    </p:cSldViewPr>
  </p:slideViewPr>
  <p:outlineViewPr>
    <p:cViewPr>
      <p:scale>
        <a:sx n="33" d="100"/>
        <a:sy n="33" d="100"/>
      </p:scale>
      <p:origin x="0" y="0"/>
    </p:cViewPr>
  </p:outlin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81C3C5-3929-43D1-A4E3-D022F0401EC1}"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CA"/>
        </a:p>
      </dgm:t>
    </dgm:pt>
    <dgm:pt modelId="{295FE268-F22C-496D-A5BB-84FF3DDD28CD}">
      <dgm:prSet phldrT="[Text]" custT="1"/>
      <dgm:spPr>
        <a:xfrm>
          <a:off x="0" y="0"/>
          <a:ext cx="2208335" cy="858725"/>
        </a:xfrm>
      </dgm:spPr>
      <dgm:t>
        <a:bodyPr/>
        <a:lstStyle/>
        <a:p>
          <a:pPr>
            <a:buNone/>
          </a:pPr>
          <a:r>
            <a:rPr lang="en-CA" sz="2000" b="1" dirty="0">
              <a:latin typeface="Arial" panose="020B0604020202020204" pitchFamily="34" charset="0"/>
              <a:ea typeface="+mn-ea"/>
              <a:cs typeface="Arial" panose="020B0604020202020204" pitchFamily="34" charset="0"/>
            </a:rPr>
            <a:t>#1 – Establishing Collaborative Collective </a:t>
          </a:r>
        </a:p>
      </dgm:t>
    </dgm:pt>
    <dgm:pt modelId="{1060D70F-F76F-4D90-B4D4-61E8B5713F5C}" type="parTrans" cxnId="{1F3E74E2-4108-4646-B428-068A5041388A}">
      <dgm:prSet/>
      <dgm:spPr/>
      <dgm:t>
        <a:bodyPr/>
        <a:lstStyle/>
        <a:p>
          <a:endParaRPr lang="en-CA"/>
        </a:p>
      </dgm:t>
    </dgm:pt>
    <dgm:pt modelId="{C0591D4F-BAE0-4F15-BE8E-ACDD62A1BE57}" type="sibTrans" cxnId="{1F3E74E2-4108-4646-B428-068A5041388A}">
      <dgm:prSet/>
      <dgm:spPr/>
      <dgm:t>
        <a:bodyPr/>
        <a:lstStyle/>
        <a:p>
          <a:endParaRPr lang="en-CA"/>
        </a:p>
      </dgm:t>
    </dgm:pt>
    <dgm:pt modelId="{A03DE79A-53D6-4B1E-A46C-2D632DB4A9E0}">
      <dgm:prSet phldrT="[Text]" custT="1"/>
      <dgm:spPr>
        <a:xfrm>
          <a:off x="2519766" y="398681"/>
          <a:ext cx="2208335" cy="1029706"/>
        </a:xfrm>
      </dgm:spPr>
      <dgm:t>
        <a:bodyPr/>
        <a:lstStyle/>
        <a:p>
          <a:pPr>
            <a:buNone/>
          </a:pPr>
          <a:r>
            <a:rPr lang="en-CA" sz="2000" b="1" dirty="0">
              <a:latin typeface="Arial" panose="020B0604020202020204" pitchFamily="34" charset="0"/>
              <a:ea typeface="+mn-ea"/>
              <a:cs typeface="Arial" panose="020B0604020202020204" pitchFamily="34" charset="0"/>
            </a:rPr>
            <a:t>#2 – Co Creating  Learning Curriculum</a:t>
          </a:r>
        </a:p>
      </dgm:t>
    </dgm:pt>
    <dgm:pt modelId="{CC3B494C-98F6-4707-9A0E-D6B8B0377E31}" type="parTrans" cxnId="{6D055266-ECDA-4981-AFE6-6BC50449BADE}">
      <dgm:prSet/>
      <dgm:spPr/>
      <dgm:t>
        <a:bodyPr/>
        <a:lstStyle/>
        <a:p>
          <a:endParaRPr lang="en-CA"/>
        </a:p>
      </dgm:t>
    </dgm:pt>
    <dgm:pt modelId="{6FE6066C-6151-4CCF-B25D-E6D027B6844F}" type="sibTrans" cxnId="{6D055266-ECDA-4981-AFE6-6BC50449BADE}">
      <dgm:prSet/>
      <dgm:spPr/>
      <dgm:t>
        <a:bodyPr/>
        <a:lstStyle/>
        <a:p>
          <a:endParaRPr lang="en-CA"/>
        </a:p>
      </dgm:t>
    </dgm:pt>
    <dgm:pt modelId="{D74AF516-89E5-40D9-90AF-7F163019937E}">
      <dgm:prSet phldrT="[Text]" custT="1"/>
      <dgm:spPr>
        <a:xfrm>
          <a:off x="2519766" y="1342897"/>
          <a:ext cx="2208335" cy="1732438"/>
        </a:xfrm>
      </dgm:spPr>
      <dgm:t>
        <a:bodyPr/>
        <a:lstStyle/>
        <a:p>
          <a:pPr>
            <a:buChar char="•"/>
          </a:pPr>
          <a:r>
            <a:rPr lang="en-CA" sz="1600" dirty="0">
              <a:latin typeface="Arial" panose="020B0604020202020204" pitchFamily="34" charset="0"/>
              <a:ea typeface="+mn-ea"/>
              <a:cs typeface="Arial" panose="020B0604020202020204" pitchFamily="34" charset="0"/>
            </a:rPr>
            <a:t>Co create  core nursing courses* </a:t>
          </a:r>
        </a:p>
      </dgm:t>
    </dgm:pt>
    <dgm:pt modelId="{1ACF0126-85C8-475E-A538-E7BC44BE70F5}" type="parTrans" cxnId="{63C5213E-A7B3-43BD-8DC6-5964D8AD6C89}">
      <dgm:prSet/>
      <dgm:spPr/>
      <dgm:t>
        <a:bodyPr/>
        <a:lstStyle/>
        <a:p>
          <a:endParaRPr lang="en-CA"/>
        </a:p>
      </dgm:t>
    </dgm:pt>
    <dgm:pt modelId="{376767ED-79F2-45CC-BB10-4BF309779A2E}" type="sibTrans" cxnId="{63C5213E-A7B3-43BD-8DC6-5964D8AD6C89}">
      <dgm:prSet/>
      <dgm:spPr/>
      <dgm:t>
        <a:bodyPr/>
        <a:lstStyle/>
        <a:p>
          <a:endParaRPr lang="en-CA"/>
        </a:p>
      </dgm:t>
    </dgm:pt>
    <dgm:pt modelId="{CDD274E6-1073-4CB9-BD67-61B2DA93A85D}">
      <dgm:prSet phldrT="[Text]" custT="1"/>
      <dgm:spPr>
        <a:xfrm>
          <a:off x="2519766" y="1342897"/>
          <a:ext cx="2208335" cy="1732438"/>
        </a:xfrm>
      </dgm:spPr>
      <dgm:t>
        <a:bodyPr/>
        <a:lstStyle/>
        <a:p>
          <a:pPr>
            <a:buChar char="•"/>
          </a:pPr>
          <a:r>
            <a:rPr lang="en-CA" sz="1600" dirty="0">
              <a:latin typeface="Arial" panose="020B0604020202020204" pitchFamily="34" charset="0"/>
              <a:ea typeface="+mn-ea"/>
              <a:cs typeface="Arial" panose="020B0604020202020204" pitchFamily="34" charset="0"/>
            </a:rPr>
            <a:t>Expanding elective courses</a:t>
          </a:r>
        </a:p>
      </dgm:t>
    </dgm:pt>
    <dgm:pt modelId="{1E88E129-D365-4361-873B-1848E7F40E69}" type="parTrans" cxnId="{7C99AF4D-B898-4E31-8226-B98D76FB0C40}">
      <dgm:prSet/>
      <dgm:spPr/>
      <dgm:t>
        <a:bodyPr/>
        <a:lstStyle/>
        <a:p>
          <a:endParaRPr lang="en-CA"/>
        </a:p>
      </dgm:t>
    </dgm:pt>
    <dgm:pt modelId="{6E69DA56-A440-446A-A748-6A6C8FDE0E36}" type="sibTrans" cxnId="{7C99AF4D-B898-4E31-8226-B98D76FB0C40}">
      <dgm:prSet/>
      <dgm:spPr/>
      <dgm:t>
        <a:bodyPr/>
        <a:lstStyle/>
        <a:p>
          <a:endParaRPr lang="en-CA"/>
        </a:p>
      </dgm:t>
    </dgm:pt>
    <dgm:pt modelId="{B20BD509-240A-4444-A39A-8E2F11AC677C}">
      <dgm:prSet phldrT="[Text]" custT="1"/>
      <dgm:spPr>
        <a:xfrm>
          <a:off x="5037268" y="441427"/>
          <a:ext cx="2208335" cy="858725"/>
        </a:xfrm>
      </dgm:spPr>
      <dgm:t>
        <a:bodyPr/>
        <a:lstStyle/>
        <a:p>
          <a:pPr>
            <a:buNone/>
          </a:pPr>
          <a:r>
            <a:rPr lang="en-CA" sz="2000" b="1" dirty="0">
              <a:latin typeface="Arial" panose="020B0604020202020204" pitchFamily="34" charset="0"/>
              <a:ea typeface="+mn-ea"/>
              <a:cs typeface="Arial" panose="020B0604020202020204" pitchFamily="34" charset="0"/>
            </a:rPr>
            <a:t>#3 - Making Culturally-Safe Spaces</a:t>
          </a:r>
        </a:p>
      </dgm:t>
    </dgm:pt>
    <dgm:pt modelId="{FBAB8119-B8B6-4EF3-B3D9-75EDA675E818}" type="parTrans" cxnId="{F248CB81-AE0F-433B-8701-DB9034702C4B}">
      <dgm:prSet/>
      <dgm:spPr/>
      <dgm:t>
        <a:bodyPr/>
        <a:lstStyle/>
        <a:p>
          <a:endParaRPr lang="en-CA"/>
        </a:p>
      </dgm:t>
    </dgm:pt>
    <dgm:pt modelId="{7454FB1E-C49E-4CEF-8DE1-536F338A8857}" type="sibTrans" cxnId="{F248CB81-AE0F-433B-8701-DB9034702C4B}">
      <dgm:prSet/>
      <dgm:spPr/>
      <dgm:t>
        <a:bodyPr/>
        <a:lstStyle/>
        <a:p>
          <a:endParaRPr lang="en-CA"/>
        </a:p>
      </dgm:t>
    </dgm:pt>
    <dgm:pt modelId="{7952C62F-626A-4FA2-9135-6C94DD3B2C01}">
      <dgm:prSet phldrT="[Text]" custT="1"/>
      <dgm:spPr>
        <a:xfrm>
          <a:off x="5037268" y="1300152"/>
          <a:ext cx="2208335" cy="1732438"/>
        </a:xfrm>
      </dgm:spPr>
      <dgm:t>
        <a:bodyPr/>
        <a:lstStyle/>
        <a:p>
          <a:pPr>
            <a:buFont typeface="Arial" panose="020B0604020202020204" pitchFamily="34" charset="0"/>
            <a:buChar char="•"/>
          </a:pPr>
          <a:r>
            <a:rPr lang="en-CA" sz="1600" dirty="0">
              <a:latin typeface="Arial" panose="020B0604020202020204" pitchFamily="34" charset="0"/>
              <a:ea typeface="+mn-ea"/>
              <a:cs typeface="Arial" panose="020B0604020202020204" pitchFamily="34" charset="0"/>
            </a:rPr>
            <a:t>Identify Indigenous Nurses and other Indigenous health experts (inc. traditional knowledge keepers) to be </a:t>
          </a:r>
          <a:r>
            <a:rPr lang="en-CA" sz="1600" b="1" dirty="0">
              <a:latin typeface="Arial" panose="020B0604020202020204" pitchFamily="34" charset="0"/>
              <a:ea typeface="+mn-ea"/>
              <a:cs typeface="Arial" panose="020B0604020202020204" pitchFamily="34" charset="0"/>
            </a:rPr>
            <a:t>mentors for students.</a:t>
          </a:r>
          <a:endParaRPr lang="en-CA" sz="1600" dirty="0">
            <a:latin typeface="Arial" panose="020B0604020202020204" pitchFamily="34" charset="0"/>
            <a:ea typeface="+mn-ea"/>
            <a:cs typeface="Arial" panose="020B0604020202020204" pitchFamily="34" charset="0"/>
          </a:endParaRPr>
        </a:p>
      </dgm:t>
    </dgm:pt>
    <dgm:pt modelId="{274FD630-11FD-46D8-9313-13C580411E11}" type="parTrans" cxnId="{817B5101-8E4A-4FF3-AA72-E2311604AFCB}">
      <dgm:prSet/>
      <dgm:spPr/>
      <dgm:t>
        <a:bodyPr/>
        <a:lstStyle/>
        <a:p>
          <a:endParaRPr lang="en-CA"/>
        </a:p>
      </dgm:t>
    </dgm:pt>
    <dgm:pt modelId="{2AA9D6BF-AF4E-4798-97FC-1BFB5F1DDEBA}" type="sibTrans" cxnId="{817B5101-8E4A-4FF3-AA72-E2311604AFCB}">
      <dgm:prSet/>
      <dgm:spPr/>
      <dgm:t>
        <a:bodyPr/>
        <a:lstStyle/>
        <a:p>
          <a:endParaRPr lang="en-CA"/>
        </a:p>
      </dgm:t>
    </dgm:pt>
    <dgm:pt modelId="{D0CCEB75-3DB4-4FA3-9567-34F7713F344A}">
      <dgm:prSet phldrT="[Text]" custT="1"/>
      <dgm:spPr>
        <a:xfrm>
          <a:off x="2264" y="1300152"/>
          <a:ext cx="2208335" cy="1732438"/>
        </a:xfrm>
      </dgm:spPr>
      <dgm:t>
        <a:bodyPr/>
        <a:lstStyle/>
        <a:p>
          <a:pPr algn="l">
            <a:buChar char="•"/>
          </a:pPr>
          <a:r>
            <a:rPr lang="en-CA" sz="1600" dirty="0">
              <a:latin typeface="Arial" panose="020B0604020202020204" pitchFamily="34" charset="0"/>
              <a:ea typeface="+mn-ea"/>
              <a:cs typeface="Arial" panose="020B0604020202020204" pitchFamily="34" charset="0"/>
            </a:rPr>
            <a:t>Create </a:t>
          </a:r>
          <a:r>
            <a:rPr lang="en-CA" sz="1600" b="1" dirty="0">
              <a:latin typeface="Arial" panose="020B0604020202020204" pitchFamily="34" charset="0"/>
              <a:ea typeface="+mn-ea"/>
              <a:cs typeface="Arial" panose="020B0604020202020204" pitchFamily="34" charset="0"/>
            </a:rPr>
            <a:t>Indigenous leadership opportunities</a:t>
          </a:r>
          <a:endParaRPr lang="en-CA" sz="1600" dirty="0">
            <a:latin typeface="Arial" panose="020B0604020202020204" pitchFamily="34" charset="0"/>
            <a:ea typeface="+mn-ea"/>
            <a:cs typeface="Arial" panose="020B0604020202020204" pitchFamily="34" charset="0"/>
          </a:endParaRPr>
        </a:p>
      </dgm:t>
    </dgm:pt>
    <dgm:pt modelId="{2639433C-2BF7-43E3-9023-F77A5AB2220E}" type="sibTrans" cxnId="{F00A83BF-073A-4714-A0FB-1E97B24883B9}">
      <dgm:prSet/>
      <dgm:spPr/>
      <dgm:t>
        <a:bodyPr/>
        <a:lstStyle/>
        <a:p>
          <a:endParaRPr lang="en-CA"/>
        </a:p>
      </dgm:t>
    </dgm:pt>
    <dgm:pt modelId="{A995CE7F-59E0-4946-8307-BF6B84962D29}" type="parTrans" cxnId="{F00A83BF-073A-4714-A0FB-1E97B24883B9}">
      <dgm:prSet/>
      <dgm:spPr/>
      <dgm:t>
        <a:bodyPr/>
        <a:lstStyle/>
        <a:p>
          <a:endParaRPr lang="en-CA"/>
        </a:p>
      </dgm:t>
    </dgm:pt>
    <dgm:pt modelId="{C2D757C1-6E5F-4F07-8A45-2D086940F303}">
      <dgm:prSet phldrT="[Text]" custT="1"/>
      <dgm:spPr>
        <a:xfrm>
          <a:off x="2519766" y="1342897"/>
          <a:ext cx="2208335" cy="1732438"/>
        </a:xfrm>
      </dgm:spPr>
      <dgm:t>
        <a:bodyPr/>
        <a:lstStyle/>
        <a:p>
          <a:pPr>
            <a:buChar char="•"/>
          </a:pPr>
          <a:r>
            <a:rPr lang="en-CA" sz="1600" dirty="0">
              <a:latin typeface="Arial" panose="020B0604020202020204" pitchFamily="34" charset="0"/>
              <a:ea typeface="+mn-ea"/>
              <a:cs typeface="Arial" panose="020B0604020202020204" pitchFamily="34" charset="0"/>
            </a:rPr>
            <a:t>Considering  community based projects</a:t>
          </a:r>
        </a:p>
      </dgm:t>
    </dgm:pt>
    <dgm:pt modelId="{FB11DD0C-3865-4F7F-A6D3-780B23830564}" type="parTrans" cxnId="{97090F86-E75F-4278-88FE-2C5FEA5AF8AD}">
      <dgm:prSet/>
      <dgm:spPr/>
      <dgm:t>
        <a:bodyPr/>
        <a:lstStyle/>
        <a:p>
          <a:endParaRPr lang="en-CA"/>
        </a:p>
      </dgm:t>
    </dgm:pt>
    <dgm:pt modelId="{8AA8D0E8-007A-4EAF-B6BD-AD4E68DD8FEB}" type="sibTrans" cxnId="{97090F86-E75F-4278-88FE-2C5FEA5AF8AD}">
      <dgm:prSet/>
      <dgm:spPr/>
      <dgm:t>
        <a:bodyPr/>
        <a:lstStyle/>
        <a:p>
          <a:endParaRPr lang="en-CA"/>
        </a:p>
      </dgm:t>
    </dgm:pt>
    <dgm:pt modelId="{405793A4-AEC1-EC45-83A2-819E745C682C}">
      <dgm:prSet phldrT="[Text]" custT="1"/>
      <dgm:spPr>
        <a:xfrm>
          <a:off x="2264" y="1300152"/>
          <a:ext cx="2208335" cy="1732438"/>
        </a:xfrm>
      </dgm:spPr>
      <dgm:t>
        <a:bodyPr/>
        <a:lstStyle/>
        <a:p>
          <a:pPr algn="l">
            <a:buChar char="•"/>
          </a:pPr>
          <a:r>
            <a:rPr lang="en-CA" sz="1600" dirty="0">
              <a:latin typeface="Arial" panose="020B0604020202020204" pitchFamily="34" charset="0"/>
              <a:ea typeface="+mn-ea"/>
              <a:cs typeface="Arial" panose="020B0604020202020204" pitchFamily="34" charset="0"/>
            </a:rPr>
            <a:t>Partner with </a:t>
          </a:r>
          <a:r>
            <a:rPr lang="en-CA" sz="1600" b="1" dirty="0">
              <a:latin typeface="Arial" panose="020B0604020202020204" pitchFamily="34" charset="0"/>
              <a:ea typeface="+mn-ea"/>
              <a:cs typeface="Arial" panose="020B0604020202020204" pitchFamily="34" charset="0"/>
            </a:rPr>
            <a:t>Health authorities</a:t>
          </a:r>
          <a:r>
            <a:rPr lang="en-CA" sz="1600" dirty="0">
              <a:latin typeface="Arial" panose="020B0604020202020204" pitchFamily="34" charset="0"/>
              <a:ea typeface="+mn-ea"/>
              <a:cs typeface="Arial" panose="020B0604020202020204" pitchFamily="34" charset="0"/>
            </a:rPr>
            <a:t> </a:t>
          </a:r>
        </a:p>
      </dgm:t>
    </dgm:pt>
    <dgm:pt modelId="{DD80976A-EA05-DD4F-B3CA-5707491FA935}" type="parTrans" cxnId="{D48475C5-7917-E94E-BB7D-325FD0A55184}">
      <dgm:prSet/>
      <dgm:spPr/>
      <dgm:t>
        <a:bodyPr/>
        <a:lstStyle/>
        <a:p>
          <a:endParaRPr lang="en-US"/>
        </a:p>
      </dgm:t>
    </dgm:pt>
    <dgm:pt modelId="{57D7AAEF-7D0B-7448-A550-7869F4B4F695}" type="sibTrans" cxnId="{D48475C5-7917-E94E-BB7D-325FD0A55184}">
      <dgm:prSet/>
      <dgm:spPr/>
      <dgm:t>
        <a:bodyPr/>
        <a:lstStyle/>
        <a:p>
          <a:endParaRPr lang="en-US"/>
        </a:p>
      </dgm:t>
    </dgm:pt>
    <dgm:pt modelId="{95C3A393-8C49-3A4C-9B23-93AF2B9044AA}">
      <dgm:prSet phldrT="[Text]" custT="1"/>
      <dgm:spPr>
        <a:xfrm>
          <a:off x="2264" y="1300152"/>
          <a:ext cx="2208335" cy="1732438"/>
        </a:xfrm>
      </dgm:spPr>
      <dgm:t>
        <a:bodyPr/>
        <a:lstStyle/>
        <a:p>
          <a:pPr algn="l">
            <a:buChar char="•"/>
          </a:pPr>
          <a:endParaRPr lang="en-CA" sz="1600" dirty="0">
            <a:latin typeface="Arial" panose="020B0604020202020204" pitchFamily="34" charset="0"/>
            <a:ea typeface="+mn-ea"/>
            <a:cs typeface="Arial" panose="020B0604020202020204" pitchFamily="34" charset="0"/>
          </a:endParaRPr>
        </a:p>
      </dgm:t>
    </dgm:pt>
    <dgm:pt modelId="{9C4C5427-E473-E540-AFE0-37DC8485B9DB}" type="parTrans" cxnId="{7C45A320-7EF7-A34A-84E5-78EBBAE1B3AF}">
      <dgm:prSet/>
      <dgm:spPr/>
      <dgm:t>
        <a:bodyPr/>
        <a:lstStyle/>
        <a:p>
          <a:endParaRPr lang="en-US"/>
        </a:p>
      </dgm:t>
    </dgm:pt>
    <dgm:pt modelId="{B89273BD-0943-E148-98E5-EF7538C27633}" type="sibTrans" cxnId="{7C45A320-7EF7-A34A-84E5-78EBBAE1B3AF}">
      <dgm:prSet/>
      <dgm:spPr/>
      <dgm:t>
        <a:bodyPr/>
        <a:lstStyle/>
        <a:p>
          <a:endParaRPr lang="en-US"/>
        </a:p>
      </dgm:t>
    </dgm:pt>
    <dgm:pt modelId="{EC784FAB-0495-4CCF-AF33-34DA782F309C}" type="pres">
      <dgm:prSet presAssocID="{7C81C3C5-3929-43D1-A4E3-D022F0401EC1}" presName="Name0" presStyleCnt="0">
        <dgm:presLayoutVars>
          <dgm:dir/>
          <dgm:animLvl val="lvl"/>
          <dgm:resizeHandles val="exact"/>
        </dgm:presLayoutVars>
      </dgm:prSet>
      <dgm:spPr/>
    </dgm:pt>
    <dgm:pt modelId="{FB9F6AE4-00B5-4CDB-8BB1-0EAE971DFFFA}" type="pres">
      <dgm:prSet presAssocID="{295FE268-F22C-496D-A5BB-84FF3DDD28CD}" presName="linNode" presStyleCnt="0"/>
      <dgm:spPr/>
    </dgm:pt>
    <dgm:pt modelId="{5A914CE9-9167-4B67-A472-ED387FD6AE79}" type="pres">
      <dgm:prSet presAssocID="{295FE268-F22C-496D-A5BB-84FF3DDD28CD}" presName="parentText" presStyleLbl="node1" presStyleIdx="0" presStyleCnt="3">
        <dgm:presLayoutVars>
          <dgm:chMax val="1"/>
          <dgm:bulletEnabled val="1"/>
        </dgm:presLayoutVars>
      </dgm:prSet>
      <dgm:spPr>
        <a:prstGeom prst="rect">
          <a:avLst/>
        </a:prstGeom>
      </dgm:spPr>
    </dgm:pt>
    <dgm:pt modelId="{E243A69A-7759-4ED8-9EF1-0CB0672B6FFD}" type="pres">
      <dgm:prSet presAssocID="{295FE268-F22C-496D-A5BB-84FF3DDD28CD}" presName="descendantText" presStyleLbl="alignAccFollowNode1" presStyleIdx="0" presStyleCnt="3" custScaleY="122407">
        <dgm:presLayoutVars>
          <dgm:bulletEnabled val="1"/>
        </dgm:presLayoutVars>
      </dgm:prSet>
      <dgm:spPr>
        <a:prstGeom prst="rect">
          <a:avLst/>
        </a:prstGeom>
      </dgm:spPr>
    </dgm:pt>
    <dgm:pt modelId="{281E7D5A-B2FC-4045-BA90-B2978CF79CB2}" type="pres">
      <dgm:prSet presAssocID="{C0591D4F-BAE0-4F15-BE8E-ACDD62A1BE57}" presName="sp" presStyleCnt="0"/>
      <dgm:spPr/>
    </dgm:pt>
    <dgm:pt modelId="{D73A5D2B-5209-4696-B620-86DC141BCEE1}" type="pres">
      <dgm:prSet presAssocID="{A03DE79A-53D6-4B1E-A46C-2D632DB4A9E0}" presName="linNode" presStyleCnt="0"/>
      <dgm:spPr/>
    </dgm:pt>
    <dgm:pt modelId="{4A7EE2E3-7909-41B4-8BD6-47293F217B92}" type="pres">
      <dgm:prSet presAssocID="{A03DE79A-53D6-4B1E-A46C-2D632DB4A9E0}" presName="parentText" presStyleLbl="node1" presStyleIdx="1" presStyleCnt="3">
        <dgm:presLayoutVars>
          <dgm:chMax val="1"/>
          <dgm:bulletEnabled val="1"/>
        </dgm:presLayoutVars>
      </dgm:prSet>
      <dgm:spPr>
        <a:prstGeom prst="rect">
          <a:avLst/>
        </a:prstGeom>
      </dgm:spPr>
    </dgm:pt>
    <dgm:pt modelId="{AFC220AB-19F9-4DAB-879B-B9E9BDC3C942}" type="pres">
      <dgm:prSet presAssocID="{A03DE79A-53D6-4B1E-A46C-2D632DB4A9E0}" presName="descendantText" presStyleLbl="alignAccFollowNode1" presStyleIdx="1" presStyleCnt="3" custScaleY="127525">
        <dgm:presLayoutVars>
          <dgm:bulletEnabled val="1"/>
        </dgm:presLayoutVars>
      </dgm:prSet>
      <dgm:spPr>
        <a:prstGeom prst="rect">
          <a:avLst/>
        </a:prstGeom>
      </dgm:spPr>
    </dgm:pt>
    <dgm:pt modelId="{01E496BC-56B2-4E13-AD55-0107029808AE}" type="pres">
      <dgm:prSet presAssocID="{6FE6066C-6151-4CCF-B25D-E6D027B6844F}" presName="sp" presStyleCnt="0"/>
      <dgm:spPr/>
    </dgm:pt>
    <dgm:pt modelId="{7177226E-9B2E-43BE-A066-0607FCAA940C}" type="pres">
      <dgm:prSet presAssocID="{B20BD509-240A-4444-A39A-8E2F11AC677C}" presName="linNode" presStyleCnt="0"/>
      <dgm:spPr/>
    </dgm:pt>
    <dgm:pt modelId="{F3BF6D97-79D2-4685-AC5F-A6BDB818B5BF}" type="pres">
      <dgm:prSet presAssocID="{B20BD509-240A-4444-A39A-8E2F11AC677C}" presName="parentText" presStyleLbl="node1" presStyleIdx="2" presStyleCnt="3" custScaleY="121774">
        <dgm:presLayoutVars>
          <dgm:chMax val="1"/>
          <dgm:bulletEnabled val="1"/>
        </dgm:presLayoutVars>
      </dgm:prSet>
      <dgm:spPr>
        <a:prstGeom prst="rect">
          <a:avLst/>
        </a:prstGeom>
      </dgm:spPr>
    </dgm:pt>
    <dgm:pt modelId="{BEACC24A-4A7E-44A1-A310-7EBE0EDE129A}" type="pres">
      <dgm:prSet presAssocID="{B20BD509-240A-4444-A39A-8E2F11AC677C}" presName="descendantText" presStyleLbl="alignAccFollowNode1" presStyleIdx="2" presStyleCnt="3" custScaleY="149077">
        <dgm:presLayoutVars>
          <dgm:bulletEnabled val="1"/>
        </dgm:presLayoutVars>
      </dgm:prSet>
      <dgm:spPr>
        <a:prstGeom prst="rect">
          <a:avLst/>
        </a:prstGeom>
      </dgm:spPr>
    </dgm:pt>
  </dgm:ptLst>
  <dgm:cxnLst>
    <dgm:cxn modelId="{817B5101-8E4A-4FF3-AA72-E2311604AFCB}" srcId="{B20BD509-240A-4444-A39A-8E2F11AC677C}" destId="{7952C62F-626A-4FA2-9135-6C94DD3B2C01}" srcOrd="0" destOrd="0" parTransId="{274FD630-11FD-46D8-9313-13C580411E11}" sibTransId="{2AA9D6BF-AF4E-4798-97FC-1BFB5F1DDEBA}"/>
    <dgm:cxn modelId="{6733641D-5290-4CCF-BF3A-41607CE6DA94}" type="presOf" srcId="{C2D757C1-6E5F-4F07-8A45-2D086940F303}" destId="{AFC220AB-19F9-4DAB-879B-B9E9BDC3C942}" srcOrd="0" destOrd="2" presId="urn:microsoft.com/office/officeart/2005/8/layout/vList5"/>
    <dgm:cxn modelId="{7C45A320-7EF7-A34A-84E5-78EBBAE1B3AF}" srcId="{295FE268-F22C-496D-A5BB-84FF3DDD28CD}" destId="{95C3A393-8C49-3A4C-9B23-93AF2B9044AA}" srcOrd="1" destOrd="0" parTransId="{9C4C5427-E473-E540-AFE0-37DC8485B9DB}" sibTransId="{B89273BD-0943-E148-98E5-EF7538C27633}"/>
    <dgm:cxn modelId="{8070DA3D-A1A3-4A10-9806-A83BE23A3F57}" type="presOf" srcId="{D74AF516-89E5-40D9-90AF-7F163019937E}" destId="{AFC220AB-19F9-4DAB-879B-B9E9BDC3C942}" srcOrd="0" destOrd="0" presId="urn:microsoft.com/office/officeart/2005/8/layout/vList5"/>
    <dgm:cxn modelId="{63C5213E-A7B3-43BD-8DC6-5964D8AD6C89}" srcId="{A03DE79A-53D6-4B1E-A46C-2D632DB4A9E0}" destId="{D74AF516-89E5-40D9-90AF-7F163019937E}" srcOrd="0" destOrd="0" parTransId="{1ACF0126-85C8-475E-A538-E7BC44BE70F5}" sibTransId="{376767ED-79F2-45CC-BB10-4BF309779A2E}"/>
    <dgm:cxn modelId="{B1D4A260-97AF-485C-A010-B5F17987CA09}" type="presOf" srcId="{7952C62F-626A-4FA2-9135-6C94DD3B2C01}" destId="{BEACC24A-4A7E-44A1-A310-7EBE0EDE129A}" srcOrd="0" destOrd="0" presId="urn:microsoft.com/office/officeart/2005/8/layout/vList5"/>
    <dgm:cxn modelId="{86552244-8999-4A45-82B9-A1990E77EB35}" type="presOf" srcId="{7C81C3C5-3929-43D1-A4E3-D022F0401EC1}" destId="{EC784FAB-0495-4CCF-AF33-34DA782F309C}" srcOrd="0" destOrd="0" presId="urn:microsoft.com/office/officeart/2005/8/layout/vList5"/>
    <dgm:cxn modelId="{6D055266-ECDA-4981-AFE6-6BC50449BADE}" srcId="{7C81C3C5-3929-43D1-A4E3-D022F0401EC1}" destId="{A03DE79A-53D6-4B1E-A46C-2D632DB4A9E0}" srcOrd="1" destOrd="0" parTransId="{CC3B494C-98F6-4707-9A0E-D6B8B0377E31}" sibTransId="{6FE6066C-6151-4CCF-B25D-E6D027B6844F}"/>
    <dgm:cxn modelId="{7C99AF4D-B898-4E31-8226-B98D76FB0C40}" srcId="{A03DE79A-53D6-4B1E-A46C-2D632DB4A9E0}" destId="{CDD274E6-1073-4CB9-BD67-61B2DA93A85D}" srcOrd="1" destOrd="0" parTransId="{1E88E129-D365-4361-873B-1848E7F40E69}" sibTransId="{6E69DA56-A440-446A-A748-6A6C8FDE0E36}"/>
    <dgm:cxn modelId="{F248CB81-AE0F-433B-8701-DB9034702C4B}" srcId="{7C81C3C5-3929-43D1-A4E3-D022F0401EC1}" destId="{B20BD509-240A-4444-A39A-8E2F11AC677C}" srcOrd="2" destOrd="0" parTransId="{FBAB8119-B8B6-4EF3-B3D9-75EDA675E818}" sibTransId="{7454FB1E-C49E-4CEF-8DE1-536F338A8857}"/>
    <dgm:cxn modelId="{97090F86-E75F-4278-88FE-2C5FEA5AF8AD}" srcId="{A03DE79A-53D6-4B1E-A46C-2D632DB4A9E0}" destId="{C2D757C1-6E5F-4F07-8A45-2D086940F303}" srcOrd="2" destOrd="0" parTransId="{FB11DD0C-3865-4F7F-A6D3-780B23830564}" sibTransId="{8AA8D0E8-007A-4EAF-B6BD-AD4E68DD8FEB}"/>
    <dgm:cxn modelId="{6FF10E89-A39D-7A47-973F-45C15BFD00C2}" type="presOf" srcId="{405793A4-AEC1-EC45-83A2-819E745C682C}" destId="{E243A69A-7759-4ED8-9EF1-0CB0672B6FFD}" srcOrd="0" destOrd="2" presId="urn:microsoft.com/office/officeart/2005/8/layout/vList5"/>
    <dgm:cxn modelId="{0ABACEA7-E443-4CD4-9123-F9BDD547C8B9}" type="presOf" srcId="{CDD274E6-1073-4CB9-BD67-61B2DA93A85D}" destId="{AFC220AB-19F9-4DAB-879B-B9E9BDC3C942}" srcOrd="0" destOrd="1" presId="urn:microsoft.com/office/officeart/2005/8/layout/vList5"/>
    <dgm:cxn modelId="{6402FDB4-5A83-B145-8BEB-A8541F7D6233}" type="presOf" srcId="{95C3A393-8C49-3A4C-9B23-93AF2B9044AA}" destId="{E243A69A-7759-4ED8-9EF1-0CB0672B6FFD}" srcOrd="0" destOrd="1" presId="urn:microsoft.com/office/officeart/2005/8/layout/vList5"/>
    <dgm:cxn modelId="{F00A83BF-073A-4714-A0FB-1E97B24883B9}" srcId="{295FE268-F22C-496D-A5BB-84FF3DDD28CD}" destId="{D0CCEB75-3DB4-4FA3-9567-34F7713F344A}" srcOrd="0" destOrd="0" parTransId="{A995CE7F-59E0-4946-8307-BF6B84962D29}" sibTransId="{2639433C-2BF7-43E3-9023-F77A5AB2220E}"/>
    <dgm:cxn modelId="{D48475C5-7917-E94E-BB7D-325FD0A55184}" srcId="{295FE268-F22C-496D-A5BB-84FF3DDD28CD}" destId="{405793A4-AEC1-EC45-83A2-819E745C682C}" srcOrd="2" destOrd="0" parTransId="{DD80976A-EA05-DD4F-B3CA-5707491FA935}" sibTransId="{57D7AAEF-7D0B-7448-A550-7869F4B4F695}"/>
    <dgm:cxn modelId="{1F3E74E2-4108-4646-B428-068A5041388A}" srcId="{7C81C3C5-3929-43D1-A4E3-D022F0401EC1}" destId="{295FE268-F22C-496D-A5BB-84FF3DDD28CD}" srcOrd="0" destOrd="0" parTransId="{1060D70F-F76F-4D90-B4D4-61E8B5713F5C}" sibTransId="{C0591D4F-BAE0-4F15-BE8E-ACDD62A1BE57}"/>
    <dgm:cxn modelId="{0C2987E4-501F-4419-B21C-05F944EE6619}" type="presOf" srcId="{B20BD509-240A-4444-A39A-8E2F11AC677C}" destId="{F3BF6D97-79D2-4685-AC5F-A6BDB818B5BF}" srcOrd="0" destOrd="0" presId="urn:microsoft.com/office/officeart/2005/8/layout/vList5"/>
    <dgm:cxn modelId="{7BEACCE7-CA4B-4B46-8768-D89F84E352C6}" type="presOf" srcId="{D0CCEB75-3DB4-4FA3-9567-34F7713F344A}" destId="{E243A69A-7759-4ED8-9EF1-0CB0672B6FFD}" srcOrd="0" destOrd="0" presId="urn:microsoft.com/office/officeart/2005/8/layout/vList5"/>
    <dgm:cxn modelId="{2638B1ED-3523-46D4-B41F-C25A0F064E76}" type="presOf" srcId="{A03DE79A-53D6-4B1E-A46C-2D632DB4A9E0}" destId="{4A7EE2E3-7909-41B4-8BD6-47293F217B92}" srcOrd="0" destOrd="0" presId="urn:microsoft.com/office/officeart/2005/8/layout/vList5"/>
    <dgm:cxn modelId="{0AA969FA-D857-4A0E-955A-BEC920D3D356}" type="presOf" srcId="{295FE268-F22C-496D-A5BB-84FF3DDD28CD}" destId="{5A914CE9-9167-4B67-A472-ED387FD6AE79}" srcOrd="0" destOrd="0" presId="urn:microsoft.com/office/officeart/2005/8/layout/vList5"/>
    <dgm:cxn modelId="{30E19B77-A548-4344-B491-18A0D362E4FD}" type="presParOf" srcId="{EC784FAB-0495-4CCF-AF33-34DA782F309C}" destId="{FB9F6AE4-00B5-4CDB-8BB1-0EAE971DFFFA}" srcOrd="0" destOrd="0" presId="urn:microsoft.com/office/officeart/2005/8/layout/vList5"/>
    <dgm:cxn modelId="{2DFF8441-87AF-41DC-9AFD-EB097C3FC957}" type="presParOf" srcId="{FB9F6AE4-00B5-4CDB-8BB1-0EAE971DFFFA}" destId="{5A914CE9-9167-4B67-A472-ED387FD6AE79}" srcOrd="0" destOrd="0" presId="urn:microsoft.com/office/officeart/2005/8/layout/vList5"/>
    <dgm:cxn modelId="{BA0099F1-24C7-4A3A-8A4A-5C51A7C85700}" type="presParOf" srcId="{FB9F6AE4-00B5-4CDB-8BB1-0EAE971DFFFA}" destId="{E243A69A-7759-4ED8-9EF1-0CB0672B6FFD}" srcOrd="1" destOrd="0" presId="urn:microsoft.com/office/officeart/2005/8/layout/vList5"/>
    <dgm:cxn modelId="{4702B73E-894A-4B93-9CB7-D19EC98C17CD}" type="presParOf" srcId="{EC784FAB-0495-4CCF-AF33-34DA782F309C}" destId="{281E7D5A-B2FC-4045-BA90-B2978CF79CB2}" srcOrd="1" destOrd="0" presId="urn:microsoft.com/office/officeart/2005/8/layout/vList5"/>
    <dgm:cxn modelId="{75CAE16A-BA4F-4D57-BB1F-FD630C3AFCEA}" type="presParOf" srcId="{EC784FAB-0495-4CCF-AF33-34DA782F309C}" destId="{D73A5D2B-5209-4696-B620-86DC141BCEE1}" srcOrd="2" destOrd="0" presId="urn:microsoft.com/office/officeart/2005/8/layout/vList5"/>
    <dgm:cxn modelId="{8BF725AF-953D-44F6-938D-77EEA732772B}" type="presParOf" srcId="{D73A5D2B-5209-4696-B620-86DC141BCEE1}" destId="{4A7EE2E3-7909-41B4-8BD6-47293F217B92}" srcOrd="0" destOrd="0" presId="urn:microsoft.com/office/officeart/2005/8/layout/vList5"/>
    <dgm:cxn modelId="{F83DC69E-4E44-439E-BFFB-66EF993A594E}" type="presParOf" srcId="{D73A5D2B-5209-4696-B620-86DC141BCEE1}" destId="{AFC220AB-19F9-4DAB-879B-B9E9BDC3C942}" srcOrd="1" destOrd="0" presId="urn:microsoft.com/office/officeart/2005/8/layout/vList5"/>
    <dgm:cxn modelId="{6BCA14D8-2A25-4E0B-96A1-DC70C7451D9F}" type="presParOf" srcId="{EC784FAB-0495-4CCF-AF33-34DA782F309C}" destId="{01E496BC-56B2-4E13-AD55-0107029808AE}" srcOrd="3" destOrd="0" presId="urn:microsoft.com/office/officeart/2005/8/layout/vList5"/>
    <dgm:cxn modelId="{A03AF65F-4BF3-4129-B80D-74D456C936E0}" type="presParOf" srcId="{EC784FAB-0495-4CCF-AF33-34DA782F309C}" destId="{7177226E-9B2E-43BE-A066-0607FCAA940C}" srcOrd="4" destOrd="0" presId="urn:microsoft.com/office/officeart/2005/8/layout/vList5"/>
    <dgm:cxn modelId="{5E012CE1-3A0A-4211-A5B0-466D43F2B7EE}" type="presParOf" srcId="{7177226E-9B2E-43BE-A066-0607FCAA940C}" destId="{F3BF6D97-79D2-4685-AC5F-A6BDB818B5BF}" srcOrd="0" destOrd="0" presId="urn:microsoft.com/office/officeart/2005/8/layout/vList5"/>
    <dgm:cxn modelId="{1318F583-D733-4F4C-BA08-7FC48FF21528}" type="presParOf" srcId="{7177226E-9B2E-43BE-A066-0607FCAA940C}" destId="{BEACC24A-4A7E-44A1-A310-7EBE0EDE129A}"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43A69A-7759-4ED8-9EF1-0CB0672B6FFD}">
      <dsp:nvSpPr>
        <dsp:cNvPr id="0" name=""/>
        <dsp:cNvSpPr/>
      </dsp:nvSpPr>
      <dsp:spPr>
        <a:xfrm rot="5400000">
          <a:off x="2664697" y="-838999"/>
          <a:ext cx="1499012" cy="321336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CA" sz="1600" kern="1200" dirty="0">
              <a:latin typeface="Arial" panose="020B0604020202020204" pitchFamily="34" charset="0"/>
              <a:ea typeface="+mn-ea"/>
              <a:cs typeface="Arial" panose="020B0604020202020204" pitchFamily="34" charset="0"/>
            </a:rPr>
            <a:t>Create </a:t>
          </a:r>
          <a:r>
            <a:rPr lang="en-CA" sz="1600" b="1" kern="1200" dirty="0">
              <a:latin typeface="Arial" panose="020B0604020202020204" pitchFamily="34" charset="0"/>
              <a:ea typeface="+mn-ea"/>
              <a:cs typeface="Arial" panose="020B0604020202020204" pitchFamily="34" charset="0"/>
            </a:rPr>
            <a:t>Indigenous leadership opportunities</a:t>
          </a:r>
          <a:endParaRPr lang="en-CA" sz="1600" kern="1200" dirty="0">
            <a:latin typeface="Arial" panose="020B0604020202020204" pitchFamily="34" charset="0"/>
            <a:ea typeface="+mn-ea"/>
            <a:cs typeface="Arial" panose="020B0604020202020204" pitchFamily="34" charset="0"/>
          </a:endParaRPr>
        </a:p>
        <a:p>
          <a:pPr marL="171450" lvl="1" indent="-171450" algn="l" defTabSz="711200">
            <a:lnSpc>
              <a:spcPct val="90000"/>
            </a:lnSpc>
            <a:spcBef>
              <a:spcPct val="0"/>
            </a:spcBef>
            <a:spcAft>
              <a:spcPct val="15000"/>
            </a:spcAft>
            <a:buChar char="•"/>
          </a:pPr>
          <a:endParaRPr lang="en-CA" sz="1600" kern="1200" dirty="0">
            <a:latin typeface="Arial" panose="020B0604020202020204" pitchFamily="34" charset="0"/>
            <a:ea typeface="+mn-ea"/>
            <a:cs typeface="Arial" panose="020B0604020202020204" pitchFamily="34" charset="0"/>
          </a:endParaRPr>
        </a:p>
        <a:p>
          <a:pPr marL="171450" lvl="1" indent="-171450" algn="l" defTabSz="711200">
            <a:lnSpc>
              <a:spcPct val="90000"/>
            </a:lnSpc>
            <a:spcBef>
              <a:spcPct val="0"/>
            </a:spcBef>
            <a:spcAft>
              <a:spcPct val="15000"/>
            </a:spcAft>
            <a:buChar char="•"/>
          </a:pPr>
          <a:r>
            <a:rPr lang="en-CA" sz="1600" kern="1200" dirty="0">
              <a:latin typeface="Arial" panose="020B0604020202020204" pitchFamily="34" charset="0"/>
              <a:ea typeface="+mn-ea"/>
              <a:cs typeface="Arial" panose="020B0604020202020204" pitchFamily="34" charset="0"/>
            </a:rPr>
            <a:t>Partner with </a:t>
          </a:r>
          <a:r>
            <a:rPr lang="en-CA" sz="1600" b="1" kern="1200" dirty="0">
              <a:latin typeface="Arial" panose="020B0604020202020204" pitchFamily="34" charset="0"/>
              <a:ea typeface="+mn-ea"/>
              <a:cs typeface="Arial" panose="020B0604020202020204" pitchFamily="34" charset="0"/>
            </a:rPr>
            <a:t>Health authorities</a:t>
          </a:r>
          <a:r>
            <a:rPr lang="en-CA" sz="1600" kern="1200" dirty="0">
              <a:latin typeface="Arial" panose="020B0604020202020204" pitchFamily="34" charset="0"/>
              <a:ea typeface="+mn-ea"/>
              <a:cs typeface="Arial" panose="020B0604020202020204" pitchFamily="34" charset="0"/>
            </a:rPr>
            <a:t> </a:t>
          </a:r>
        </a:p>
      </dsp:txBody>
      <dsp:txXfrm rot="-5400000">
        <a:off x="1807520" y="18178"/>
        <a:ext cx="3213367" cy="1499012"/>
      </dsp:txXfrm>
    </dsp:sp>
    <dsp:sp modelId="{5A914CE9-9167-4B67-A472-ED387FD6AE79}">
      <dsp:nvSpPr>
        <dsp:cNvPr id="0" name=""/>
        <dsp:cNvSpPr/>
      </dsp:nvSpPr>
      <dsp:spPr>
        <a:xfrm>
          <a:off x="0" y="2300"/>
          <a:ext cx="1807519" cy="153076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CA" sz="2000" b="1" kern="1200" dirty="0">
              <a:latin typeface="Arial" panose="020B0604020202020204" pitchFamily="34" charset="0"/>
              <a:ea typeface="+mn-ea"/>
              <a:cs typeface="Arial" panose="020B0604020202020204" pitchFamily="34" charset="0"/>
            </a:rPr>
            <a:t>#1 – Establishing Collaborative Collective </a:t>
          </a:r>
        </a:p>
      </dsp:txBody>
      <dsp:txXfrm>
        <a:off x="0" y="2300"/>
        <a:ext cx="1807519" cy="1530766"/>
      </dsp:txXfrm>
    </dsp:sp>
    <dsp:sp modelId="{AFC220AB-19F9-4DAB-879B-B9E9BDC3C942}">
      <dsp:nvSpPr>
        <dsp:cNvPr id="0" name=""/>
        <dsp:cNvSpPr/>
      </dsp:nvSpPr>
      <dsp:spPr>
        <a:xfrm rot="5400000">
          <a:off x="2630025" y="785334"/>
          <a:ext cx="1561687" cy="3210229"/>
        </a:xfrm>
        <a:prstGeom prst="rect">
          <a:avLst/>
        </a:prstGeom>
        <a:solidFill>
          <a:schemeClr val="accent2">
            <a:tint val="40000"/>
            <a:alpha val="90000"/>
            <a:hueOff val="-16737"/>
            <a:satOff val="-15453"/>
            <a:lumOff val="-2112"/>
            <a:alphaOff val="0"/>
          </a:schemeClr>
        </a:solidFill>
        <a:ln w="12700" cap="flat" cmpd="sng" algn="ctr">
          <a:solidFill>
            <a:schemeClr val="accent2">
              <a:tint val="40000"/>
              <a:alpha val="90000"/>
              <a:hueOff val="-16737"/>
              <a:satOff val="-15453"/>
              <a:lumOff val="-211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CA" sz="1600" kern="1200" dirty="0">
              <a:latin typeface="Arial" panose="020B0604020202020204" pitchFamily="34" charset="0"/>
              <a:ea typeface="+mn-ea"/>
              <a:cs typeface="Arial" panose="020B0604020202020204" pitchFamily="34" charset="0"/>
            </a:rPr>
            <a:t>Co create  core nursing courses* </a:t>
          </a:r>
        </a:p>
        <a:p>
          <a:pPr marL="171450" lvl="1" indent="-171450" algn="l" defTabSz="711200">
            <a:lnSpc>
              <a:spcPct val="90000"/>
            </a:lnSpc>
            <a:spcBef>
              <a:spcPct val="0"/>
            </a:spcBef>
            <a:spcAft>
              <a:spcPct val="15000"/>
            </a:spcAft>
            <a:buChar char="•"/>
          </a:pPr>
          <a:r>
            <a:rPr lang="en-CA" sz="1600" kern="1200" dirty="0">
              <a:latin typeface="Arial" panose="020B0604020202020204" pitchFamily="34" charset="0"/>
              <a:ea typeface="+mn-ea"/>
              <a:cs typeface="Arial" panose="020B0604020202020204" pitchFamily="34" charset="0"/>
            </a:rPr>
            <a:t>Expanding elective courses</a:t>
          </a:r>
        </a:p>
        <a:p>
          <a:pPr marL="171450" lvl="1" indent="-171450" algn="l" defTabSz="711200">
            <a:lnSpc>
              <a:spcPct val="90000"/>
            </a:lnSpc>
            <a:spcBef>
              <a:spcPct val="0"/>
            </a:spcBef>
            <a:spcAft>
              <a:spcPct val="15000"/>
            </a:spcAft>
            <a:buChar char="•"/>
          </a:pPr>
          <a:r>
            <a:rPr lang="en-CA" sz="1600" kern="1200" dirty="0">
              <a:latin typeface="Arial" panose="020B0604020202020204" pitchFamily="34" charset="0"/>
              <a:ea typeface="+mn-ea"/>
              <a:cs typeface="Arial" panose="020B0604020202020204" pitchFamily="34" charset="0"/>
            </a:rPr>
            <a:t>Considering  community based projects</a:t>
          </a:r>
        </a:p>
      </dsp:txBody>
      <dsp:txXfrm rot="-5400000">
        <a:off x="1805754" y="1609605"/>
        <a:ext cx="3210229" cy="1561687"/>
      </dsp:txXfrm>
    </dsp:sp>
    <dsp:sp modelId="{4A7EE2E3-7909-41B4-8BD6-47293F217B92}">
      <dsp:nvSpPr>
        <dsp:cNvPr id="0" name=""/>
        <dsp:cNvSpPr/>
      </dsp:nvSpPr>
      <dsp:spPr>
        <a:xfrm>
          <a:off x="0" y="1625066"/>
          <a:ext cx="1805754" cy="1530766"/>
        </a:xfrm>
        <a:prstGeom prst="rect">
          <a:avLst/>
        </a:prstGeom>
        <a:solidFill>
          <a:schemeClr val="accent2">
            <a:hueOff val="18696"/>
            <a:satOff val="0"/>
            <a:lumOff val="-921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CA" sz="2000" b="1" kern="1200" dirty="0">
              <a:latin typeface="Arial" panose="020B0604020202020204" pitchFamily="34" charset="0"/>
              <a:ea typeface="+mn-ea"/>
              <a:cs typeface="Arial" panose="020B0604020202020204" pitchFamily="34" charset="0"/>
            </a:rPr>
            <a:t>#2 – Co Creating  Learning Curriculum</a:t>
          </a:r>
        </a:p>
      </dsp:txBody>
      <dsp:txXfrm>
        <a:off x="0" y="1625066"/>
        <a:ext cx="1805754" cy="1530766"/>
      </dsp:txXfrm>
    </dsp:sp>
    <dsp:sp modelId="{BEACC24A-4A7E-44A1-A310-7EBE0EDE129A}">
      <dsp:nvSpPr>
        <dsp:cNvPr id="0" name=""/>
        <dsp:cNvSpPr/>
      </dsp:nvSpPr>
      <dsp:spPr>
        <a:xfrm rot="5400000">
          <a:off x="2498060" y="2574754"/>
          <a:ext cx="1825616" cy="3210229"/>
        </a:xfrm>
        <a:prstGeom prst="rect">
          <a:avLst/>
        </a:prstGeom>
        <a:solidFill>
          <a:schemeClr val="accent2">
            <a:tint val="40000"/>
            <a:alpha val="90000"/>
            <a:hueOff val="-33474"/>
            <a:satOff val="-30907"/>
            <a:lumOff val="-4224"/>
            <a:alphaOff val="0"/>
          </a:schemeClr>
        </a:solidFill>
        <a:ln w="12700" cap="flat" cmpd="sng" algn="ctr">
          <a:solidFill>
            <a:schemeClr val="accent2">
              <a:tint val="40000"/>
              <a:alpha val="90000"/>
              <a:hueOff val="-33474"/>
              <a:satOff val="-30907"/>
              <a:lumOff val="-422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CA" sz="1600" kern="1200" dirty="0">
              <a:latin typeface="Arial" panose="020B0604020202020204" pitchFamily="34" charset="0"/>
              <a:ea typeface="+mn-ea"/>
              <a:cs typeface="Arial" panose="020B0604020202020204" pitchFamily="34" charset="0"/>
            </a:rPr>
            <a:t>Identify Indigenous Nurses and other Indigenous health experts (inc. traditional knowledge keepers) to be </a:t>
          </a:r>
          <a:r>
            <a:rPr lang="en-CA" sz="1600" b="1" kern="1200" dirty="0">
              <a:latin typeface="Arial" panose="020B0604020202020204" pitchFamily="34" charset="0"/>
              <a:ea typeface="+mn-ea"/>
              <a:cs typeface="Arial" panose="020B0604020202020204" pitchFamily="34" charset="0"/>
            </a:rPr>
            <a:t>mentors for students.</a:t>
          </a:r>
          <a:endParaRPr lang="en-CA" sz="1600" kern="1200" dirty="0">
            <a:latin typeface="Arial" panose="020B0604020202020204" pitchFamily="34" charset="0"/>
            <a:ea typeface="+mn-ea"/>
            <a:cs typeface="Arial" panose="020B0604020202020204" pitchFamily="34" charset="0"/>
          </a:endParaRPr>
        </a:p>
      </dsp:txBody>
      <dsp:txXfrm rot="-5400000">
        <a:off x="1805754" y="3267060"/>
        <a:ext cx="3210229" cy="1825616"/>
      </dsp:txXfrm>
    </dsp:sp>
    <dsp:sp modelId="{F3BF6D97-79D2-4685-AC5F-A6BDB818B5BF}">
      <dsp:nvSpPr>
        <dsp:cNvPr id="0" name=""/>
        <dsp:cNvSpPr/>
      </dsp:nvSpPr>
      <dsp:spPr>
        <a:xfrm>
          <a:off x="0" y="3247831"/>
          <a:ext cx="1805754" cy="1864075"/>
        </a:xfrm>
        <a:prstGeom prst="rect">
          <a:avLst/>
        </a:prstGeom>
        <a:solidFill>
          <a:schemeClr val="accent2">
            <a:hueOff val="37393"/>
            <a:satOff val="0"/>
            <a:lumOff val="-184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CA" sz="2000" b="1" kern="1200" dirty="0">
              <a:latin typeface="Arial" panose="020B0604020202020204" pitchFamily="34" charset="0"/>
              <a:ea typeface="+mn-ea"/>
              <a:cs typeface="Arial" panose="020B0604020202020204" pitchFamily="34" charset="0"/>
            </a:rPr>
            <a:t>#3 - Making Culturally-Safe Spaces</a:t>
          </a:r>
        </a:p>
      </dsp:txBody>
      <dsp:txXfrm>
        <a:off x="0" y="3247831"/>
        <a:ext cx="1805754" cy="186407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A74CC1-50B6-A346-9F2F-A73D55FF36C0}" type="datetimeFigureOut">
              <a:rPr lang="en-US" smtClean="0"/>
              <a:t>11/16/2023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725CF2-3302-D948-BF01-550CF443BDA2}" type="slidenum">
              <a:rPr lang="en-US" smtClean="0"/>
              <a:t>‹#›</a:t>
            </a:fld>
            <a:endParaRPr lang="en-US"/>
          </a:p>
        </p:txBody>
      </p:sp>
    </p:spTree>
    <p:extLst>
      <p:ext uri="{BB962C8B-B14F-4D97-AF65-F5344CB8AC3E}">
        <p14:creationId xmlns:p14="http://schemas.microsoft.com/office/powerpoint/2010/main" val="1780007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 me begin by acknowledging our traditional territories where some of us may be situated. </a:t>
            </a:r>
          </a:p>
          <a:p>
            <a:r>
              <a:rPr lang="en-US" dirty="0"/>
              <a:t>Begin in gratitude, gratitude for to have another day, breathing in the fresh air, soaking up the energy we receive from each new day. Gratitude for the land from we are each located. To honor the ancestors that come with each of you, the four legged, the winged being, and the water people, grandmother moon, and grandfather sun, keeping an open mind to so we can advance our collective consciousness, as we listen to the land we hear the birds, we see the trees, and smell the water and we feel connected to our own spiritual ways of knowing that keep us grounded and centered, holistically rooted in wellness.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224EC4-79C2-8842-9B9B-EF216200C8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2305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You can verbally give thanks to your moderator and others here. If you want to add more to the summary – easy to edit!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2E0407-935A-438B-AF66-28803EDE65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669796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Model for IHN: </a:t>
            </a:r>
            <a:r>
              <a:rPr lang="en-US" sz="1200" kern="1200" dirty="0">
                <a:solidFill>
                  <a:schemeClr val="tx1"/>
                </a:solidFill>
                <a:effectLst/>
                <a:latin typeface="+mn-lt"/>
                <a:ea typeface="+mn-ea"/>
                <a:cs typeface="+mn-cs"/>
              </a:rPr>
              <a:t>Through this work with these stewards of Indigenous Nursing Knowledge, we recognize that practice, education, research, and politics are key components of IHN. </a:t>
            </a:r>
            <a:r>
              <a:rPr lang="en-US" sz="1200" dirty="0">
                <a:latin typeface="Arial" panose="020B0604020202020204" pitchFamily="34" charset="0"/>
                <a:cs typeface="Arial" panose="020B0604020202020204" pitchFamily="34" charset="0"/>
              </a:rPr>
              <a:t>Honoring our PEOPLES, Nurses, &amp; Healers </a:t>
            </a:r>
            <a:r>
              <a:rPr kumimoji="0" lang="en-US" sz="1200" b="1" i="1" u="none" strike="noStrike" kern="1200" cap="none" spc="0" normalizeH="0" baseline="0" noProof="0" dirty="0">
                <a:ln>
                  <a:noFill/>
                </a:ln>
                <a:solidFill>
                  <a:schemeClr val="accent3"/>
                </a:solidFill>
                <a:effectLst/>
                <a:uLnTx/>
                <a:uFillTx/>
                <a:latin typeface="Calibri" panose="020F0502020204030204"/>
                <a:ea typeface="+mn-ea"/>
                <a:cs typeface="+mn-cs"/>
              </a:rPr>
              <a:t>“The breath of life as a way to ground ourselves in our own spirit to nourish our minds and hearts so that we recognize our connection to one another and to the greater mystery of life and the land upon which we are all forever connected.” </a:t>
            </a:r>
            <a:endParaRPr kumimoji="0" lang="en-CA" sz="1200" b="1" i="1" u="none" strike="noStrike" kern="1200" cap="none" spc="0" normalizeH="0" baseline="0" noProof="0" dirty="0">
              <a:ln>
                <a:noFill/>
              </a:ln>
              <a:solidFill>
                <a:schemeClr val="accent3"/>
              </a:solidFill>
              <a:effectLst/>
              <a:uLnTx/>
              <a:uFillTx/>
              <a:latin typeface="Calibri" panose="020F0502020204030204"/>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are defined as follows: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1" kern="1200" dirty="0">
                <a:solidFill>
                  <a:schemeClr val="tx1"/>
                </a:solidFill>
                <a:effectLst/>
                <a:latin typeface="+mn-lt"/>
                <a:ea typeface="+mn-ea"/>
                <a:cs typeface="+mn-cs"/>
              </a:rPr>
              <a:t>Education</a:t>
            </a:r>
            <a:r>
              <a:rPr lang="en-US" sz="1200" kern="1200" dirty="0">
                <a:solidFill>
                  <a:schemeClr val="tx1"/>
                </a:solidFill>
                <a:effectLst/>
                <a:latin typeface="+mn-lt"/>
                <a:ea typeface="+mn-ea"/>
                <a:cs typeface="+mn-cs"/>
              </a:rPr>
              <a:t> refers to programming and pedagogy within the academy and how Indigenous Knowledge is taken up and used as targeted strategy for IHN students through appropriate content, processes, scholarships and mentorships;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1" kern="1200" dirty="0">
                <a:solidFill>
                  <a:schemeClr val="tx1"/>
                </a:solidFill>
                <a:effectLst/>
                <a:latin typeface="+mn-lt"/>
                <a:ea typeface="+mn-ea"/>
                <a:cs typeface="+mn-cs"/>
              </a:rPr>
              <a:t>Standards </a:t>
            </a:r>
            <a:r>
              <a:rPr lang="en-US" sz="1200" kern="1200" dirty="0">
                <a:solidFill>
                  <a:schemeClr val="tx1"/>
                </a:solidFill>
                <a:effectLst/>
                <a:latin typeface="+mn-lt"/>
                <a:ea typeface="+mn-ea"/>
                <a:cs typeface="+mn-cs"/>
              </a:rPr>
              <a:t>refers to a Scope of Practice with key statements and indicators that promote equity amongst Indigenous and non- Indigenous nurses through relational and ethical space31, as per the Code of Ethics;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1" kern="1200" dirty="0">
                <a:solidFill>
                  <a:schemeClr val="tx1"/>
                </a:solidFill>
                <a:effectLst/>
                <a:latin typeface="+mn-lt"/>
                <a:ea typeface="+mn-ea"/>
                <a:cs typeface="+mn-cs"/>
              </a:rPr>
              <a:t>Politics</a:t>
            </a:r>
            <a:r>
              <a:rPr lang="en-US" sz="1200" kern="1200" dirty="0">
                <a:solidFill>
                  <a:schemeClr val="tx1"/>
                </a:solidFill>
                <a:effectLst/>
                <a:latin typeface="+mn-lt"/>
                <a:ea typeface="+mn-ea"/>
                <a:cs typeface="+mn-cs"/>
              </a:rPr>
              <a:t> refers to the context of nursing leadership roles. It signifies facilitating collaborative and authentic partnerships through effective communication with Indigenous and non-Indigenous stakeholders;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1" kern="1200" dirty="0">
                <a:solidFill>
                  <a:schemeClr val="tx1"/>
                </a:solidFill>
                <a:effectLst/>
                <a:latin typeface="+mn-lt"/>
                <a:ea typeface="+mn-ea"/>
                <a:cs typeface="+mn-cs"/>
              </a:rPr>
              <a:t>Research </a:t>
            </a:r>
            <a:r>
              <a:rPr lang="en-US" sz="1200" kern="1200" dirty="0">
                <a:solidFill>
                  <a:schemeClr val="tx1"/>
                </a:solidFill>
                <a:effectLst/>
                <a:latin typeface="+mn-lt"/>
                <a:ea typeface="+mn-ea"/>
                <a:cs typeface="+mn-cs"/>
              </a:rPr>
              <a:t>refers to developing innovations to deepen IHN knowledge and practice to advance IHN.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sz="1200" kern="1200" dirty="0">
                <a:solidFill>
                  <a:schemeClr val="tx1"/>
                </a:solidFill>
                <a:effectLst/>
                <a:latin typeface="+mn-lt"/>
                <a:ea typeface="+mn-ea"/>
                <a:cs typeface="+mn-cs"/>
              </a:rPr>
              <a:t>These four elements in the model are</a:t>
            </a:r>
            <a:r>
              <a:rPr lang="en-US" sz="1200" b="1" kern="1200" dirty="0">
                <a:solidFill>
                  <a:schemeClr val="tx1"/>
                </a:solidFill>
                <a:effectLst/>
                <a:latin typeface="+mn-lt"/>
                <a:ea typeface="+mn-ea"/>
                <a:cs typeface="+mn-cs"/>
              </a:rPr>
              <a:t> interconnected </a:t>
            </a:r>
            <a:r>
              <a:rPr lang="en-US" sz="1200" kern="1200" dirty="0">
                <a:solidFill>
                  <a:schemeClr val="tx1"/>
                </a:solidFill>
                <a:effectLst/>
                <a:latin typeface="+mn-lt"/>
                <a:ea typeface="+mn-ea"/>
                <a:cs typeface="+mn-cs"/>
              </a:rPr>
              <a:t>by the dynamics of nursing practice, process, protocols, and policies as represented and informed by the United Nations Declaration on the Rights of Indigenous Peoples, incorporating the supportive influences of identity, ceremony, wellness, spirituality, and community. </a:t>
            </a:r>
          </a:p>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A2FD1B-C0B8-4047-B3BB-459667DBC8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732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725CF2-3302-D948-BF01-550CF443BDA2}" type="slidenum">
              <a:rPr lang="en-US" smtClean="0"/>
              <a:t>4</a:t>
            </a:fld>
            <a:endParaRPr lang="en-US"/>
          </a:p>
        </p:txBody>
      </p:sp>
    </p:spTree>
    <p:extLst>
      <p:ext uri="{BB962C8B-B14F-4D97-AF65-F5344CB8AC3E}">
        <p14:creationId xmlns:p14="http://schemas.microsoft.com/office/powerpoint/2010/main" val="1480436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gd44becf647_11_30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defTabSz="914378">
              <a:buClr>
                <a:srgbClr val="000000"/>
              </a:buClr>
            </a:pPr>
            <a:r>
              <a:rPr lang="en-CA" sz="1200" b="1" kern="0" dirty="0">
                <a:solidFill>
                  <a:srgbClr val="7030A0"/>
                </a:solidFill>
                <a:latin typeface="Calibri"/>
                <a:ea typeface="Calibri"/>
                <a:cs typeface="Calibri"/>
                <a:sym typeface="Calibri"/>
              </a:rPr>
              <a:t>GRANDMOTHERS &amp; KNOWLEDGE HOLDER COUNCIL</a:t>
            </a:r>
            <a:r>
              <a:rPr lang="en-CA" sz="1200" kern="0" dirty="0">
                <a:solidFill>
                  <a:srgbClr val="7030A0"/>
                </a:solidFill>
                <a:latin typeface="Calibri"/>
                <a:ea typeface="Calibri"/>
                <a:cs typeface="Calibri"/>
                <a:sym typeface="Calibri"/>
              </a:rPr>
              <a:t>: </a:t>
            </a:r>
            <a:r>
              <a:rPr lang="en-CA" sz="1200" kern="0" dirty="0">
                <a:solidFill>
                  <a:srgbClr val="000000"/>
                </a:solidFill>
                <a:latin typeface="Calibri"/>
                <a:ea typeface="Calibri"/>
                <a:cs typeface="Calibri"/>
                <a:sym typeface="Calibri"/>
              </a:rPr>
              <a:t>Marilyn Van Bibber, June Shackley, Evelyn Voyageur, Madeline Dion-Stout, Rose Miller &amp; Colleen Seymour</a:t>
            </a:r>
            <a:endParaRPr lang="en-CA" sz="1200" b="1" kern="0" dirty="0">
              <a:solidFill>
                <a:srgbClr val="000000"/>
              </a:solidFill>
              <a:latin typeface="Calibri"/>
              <a:ea typeface="Calibri"/>
              <a:cs typeface="Calibri"/>
              <a:sym typeface="Calibri"/>
            </a:endParaRPr>
          </a:p>
          <a:p>
            <a:pPr defTabSz="914378">
              <a:buClr>
                <a:srgbClr val="000000"/>
              </a:buClr>
            </a:pPr>
            <a:r>
              <a:rPr lang="en-CA" sz="1200" b="1" kern="0" dirty="0">
                <a:solidFill>
                  <a:srgbClr val="FFC000"/>
                </a:solidFill>
                <a:latin typeface="Calibri"/>
                <a:ea typeface="Calibri"/>
                <a:cs typeface="Calibri"/>
                <a:sym typeface="Calibri"/>
              </a:rPr>
              <a:t>RESEARCH ADVISORY TEAM: </a:t>
            </a:r>
            <a:r>
              <a:rPr lang="en-CA" sz="1200" kern="0" dirty="0">
                <a:solidFill>
                  <a:srgbClr val="000000"/>
                </a:solidFill>
                <a:latin typeface="Calibri"/>
                <a:ea typeface="Calibri"/>
                <a:cs typeface="Calibri"/>
                <a:sym typeface="Calibri"/>
              </a:rPr>
              <a:t>Cora Webber-Pillwax (UofA), Brenda Cameron, Malcolm King (</a:t>
            </a:r>
            <a:r>
              <a:rPr lang="en-CA" sz="1200" kern="0" dirty="0" err="1">
                <a:solidFill>
                  <a:srgbClr val="000000"/>
                </a:solidFill>
                <a:latin typeface="Calibri"/>
                <a:ea typeface="Calibri"/>
                <a:cs typeface="Calibri"/>
                <a:sym typeface="Calibri"/>
              </a:rPr>
              <a:t>USask</a:t>
            </a:r>
            <a:r>
              <a:rPr lang="en-CA" sz="1200" kern="0" dirty="0">
                <a:solidFill>
                  <a:srgbClr val="000000"/>
                </a:solidFill>
                <a:latin typeface="Calibri"/>
                <a:ea typeface="Calibri"/>
                <a:cs typeface="Calibri"/>
                <a:sym typeface="Calibri"/>
              </a:rPr>
              <a:t>), Rod McCormick (TRU) &amp; Shelly Johnson (TRU),</a:t>
            </a:r>
            <a:r>
              <a:rPr lang="en-CA" sz="1200" kern="0" dirty="0">
                <a:solidFill>
                  <a:srgbClr val="000000"/>
                </a:solidFill>
                <a:latin typeface="Arial"/>
                <a:ea typeface="Arial"/>
                <a:cs typeface="Arial"/>
                <a:sym typeface="Arial"/>
              </a:rPr>
              <a:t> </a:t>
            </a:r>
            <a:r>
              <a:rPr lang="en-CA" sz="1200" kern="0" dirty="0">
                <a:solidFill>
                  <a:srgbClr val="000000"/>
                </a:solidFill>
                <a:latin typeface="Calibri"/>
                <a:ea typeface="Calibri"/>
                <a:cs typeface="Calibri"/>
                <a:sym typeface="Calibri"/>
              </a:rPr>
              <a:t>Graham Smith (UOA), Janet Smylie (U of T), &amp; Miriam Stewart (UBC)</a:t>
            </a:r>
            <a:endParaRPr lang="en-CA" sz="1200" b="1" kern="0" dirty="0">
              <a:solidFill>
                <a:srgbClr val="000000"/>
              </a:solidFill>
              <a:latin typeface="Calibri"/>
              <a:ea typeface="Calibri"/>
              <a:cs typeface="Calibri"/>
              <a:sym typeface="Calibri"/>
            </a:endParaRPr>
          </a:p>
          <a:p>
            <a:pPr defTabSz="914378">
              <a:buClr>
                <a:srgbClr val="000000"/>
              </a:buClr>
            </a:pPr>
            <a:r>
              <a:rPr lang="en-CA" sz="1200" b="1" kern="0" dirty="0">
                <a:solidFill>
                  <a:srgbClr val="236FFF"/>
                </a:solidFill>
                <a:latin typeface="Calibri"/>
                <a:ea typeface="Calibri"/>
                <a:cs typeface="Calibri"/>
                <a:sym typeface="Calibri"/>
              </a:rPr>
              <a:t>NURSES/YOUTH/STUDENT MENTORSHIP</a:t>
            </a:r>
            <a:r>
              <a:rPr lang="en-CA" sz="1200" kern="0" dirty="0">
                <a:solidFill>
                  <a:srgbClr val="236FFF"/>
                </a:solidFill>
                <a:latin typeface="Calibri"/>
                <a:ea typeface="Calibri"/>
                <a:cs typeface="Calibri"/>
                <a:sym typeface="Calibri"/>
              </a:rPr>
              <a:t>: </a:t>
            </a:r>
            <a:r>
              <a:rPr lang="en-CA" sz="1200" kern="0" dirty="0">
                <a:solidFill>
                  <a:srgbClr val="000000"/>
                </a:solidFill>
                <a:latin typeface="Calibri"/>
                <a:ea typeface="Calibri"/>
                <a:cs typeface="Calibri"/>
                <a:sym typeface="Calibri"/>
              </a:rPr>
              <a:t>High school students, nursing students, and current Indigenous graduate students: Dawn Tisdale, Jessy Dame, Rose Melnyk, Nikki Hunter &amp; Amy </a:t>
            </a:r>
            <a:r>
              <a:rPr lang="en-CA" sz="1200" kern="0" dirty="0" err="1">
                <a:solidFill>
                  <a:srgbClr val="000000"/>
                </a:solidFill>
                <a:latin typeface="Calibri"/>
                <a:ea typeface="Calibri"/>
                <a:cs typeface="Calibri"/>
                <a:sym typeface="Calibri"/>
              </a:rPr>
              <a:t>Mawdsley</a:t>
            </a:r>
            <a:endParaRPr lang="en-CA" sz="1200" b="1" kern="0" dirty="0">
              <a:solidFill>
                <a:srgbClr val="000000"/>
              </a:solidFill>
              <a:latin typeface="Calibri"/>
              <a:ea typeface="Calibri"/>
              <a:cs typeface="Calibri"/>
              <a:sym typeface="Calibri"/>
            </a:endParaRPr>
          </a:p>
          <a:p>
            <a:pPr defTabSz="914378">
              <a:buClr>
                <a:srgbClr val="000000"/>
              </a:buClr>
            </a:pPr>
            <a:r>
              <a:rPr lang="en-CA" sz="1200" b="1" kern="0" dirty="0">
                <a:solidFill>
                  <a:srgbClr val="0036B5"/>
                </a:solidFill>
                <a:latin typeface="Calibri"/>
                <a:ea typeface="Calibri"/>
                <a:cs typeface="Calibri"/>
                <a:sym typeface="Calibri"/>
              </a:rPr>
              <a:t>SCHOOLS OF NURSING: </a:t>
            </a:r>
            <a:r>
              <a:rPr lang="en-CA" sz="1200" kern="0" dirty="0">
                <a:solidFill>
                  <a:srgbClr val="000000"/>
                </a:solidFill>
                <a:latin typeface="Calibri"/>
                <a:ea typeface="Calibri"/>
                <a:cs typeface="Calibri"/>
                <a:sym typeface="Calibri"/>
              </a:rPr>
              <a:t>Dr. Rani </a:t>
            </a:r>
            <a:r>
              <a:rPr lang="en-CA" sz="1200" kern="0" dirty="0" err="1">
                <a:solidFill>
                  <a:srgbClr val="000000"/>
                </a:solidFill>
                <a:latin typeface="Calibri"/>
                <a:ea typeface="Calibri"/>
                <a:cs typeface="Calibri"/>
                <a:sym typeface="Calibri"/>
              </a:rPr>
              <a:t>Srivasta</a:t>
            </a:r>
            <a:r>
              <a:rPr lang="en-CA" sz="1200" kern="0" dirty="0">
                <a:solidFill>
                  <a:srgbClr val="000000"/>
                </a:solidFill>
                <a:latin typeface="Calibri"/>
                <a:ea typeface="Calibri"/>
                <a:cs typeface="Calibri"/>
                <a:sym typeface="Calibri"/>
              </a:rPr>
              <a:t> (TRU), Dr. Susan Duncan (UVic), Dr. Sheryl Reimer-Kirkham (TWU), &amp; Dr. Andrea Kennedy (MRU)</a:t>
            </a:r>
            <a:endParaRPr lang="en-CA" sz="1200" b="1" kern="0" dirty="0">
              <a:solidFill>
                <a:srgbClr val="000000"/>
              </a:solidFill>
              <a:latin typeface="Calibri"/>
              <a:ea typeface="Calibri"/>
              <a:cs typeface="Calibri"/>
              <a:sym typeface="Calibri"/>
            </a:endParaRPr>
          </a:p>
          <a:p>
            <a:pPr defTabSz="914378">
              <a:buClr>
                <a:srgbClr val="000000"/>
              </a:buClr>
            </a:pPr>
            <a:r>
              <a:rPr lang="en-CA" sz="1200" b="1" kern="0" dirty="0">
                <a:solidFill>
                  <a:srgbClr val="D32866"/>
                </a:solidFill>
                <a:latin typeface="Calibri"/>
                <a:ea typeface="Calibri"/>
                <a:cs typeface="Calibri"/>
                <a:sym typeface="Calibri"/>
              </a:rPr>
              <a:t>COMMUNITIES OF PRACTICE: </a:t>
            </a:r>
            <a:r>
              <a:rPr lang="en-CA" sz="1200" kern="0" dirty="0">
                <a:solidFill>
                  <a:srgbClr val="000000"/>
                </a:solidFill>
                <a:latin typeface="Calibri"/>
                <a:ea typeface="Calibri"/>
                <a:cs typeface="Calibri"/>
                <a:sym typeface="Calibri"/>
              </a:rPr>
              <a:t>BCNU, IH, FNHA Secwepemc Territory </a:t>
            </a:r>
          </a:p>
          <a:p>
            <a:pPr defTabSz="914378">
              <a:buClr>
                <a:srgbClr val="000000"/>
              </a:buClr>
            </a:pPr>
            <a:r>
              <a:rPr lang="en-CA" sz="1200" b="1" kern="0" dirty="0">
                <a:solidFill>
                  <a:srgbClr val="00B050"/>
                </a:solidFill>
                <a:latin typeface="Calibri"/>
                <a:ea typeface="Calibri"/>
                <a:cs typeface="Calibri"/>
                <a:sym typeface="Calibri"/>
              </a:rPr>
              <a:t>ACTION RESEARCH LEADS: </a:t>
            </a:r>
            <a:r>
              <a:rPr lang="en-CA" sz="1200" b="1" kern="0" dirty="0">
                <a:solidFill>
                  <a:srgbClr val="000000"/>
                </a:solidFill>
                <a:latin typeface="Calibri"/>
                <a:ea typeface="Calibri"/>
                <a:cs typeface="Calibri"/>
                <a:sym typeface="Calibri"/>
              </a:rPr>
              <a:t>Dr. Lisa Bourque Bearskin (Chair),</a:t>
            </a:r>
            <a:r>
              <a:rPr lang="en-CA" sz="1200" kern="0" dirty="0">
                <a:solidFill>
                  <a:srgbClr val="000000"/>
                </a:solidFill>
                <a:latin typeface="Calibri"/>
                <a:ea typeface="Calibri"/>
                <a:cs typeface="Calibri"/>
                <a:sym typeface="Calibri"/>
              </a:rPr>
              <a:t> </a:t>
            </a:r>
            <a:r>
              <a:rPr lang="en-CA" sz="1200" kern="0" dirty="0" err="1">
                <a:solidFill>
                  <a:srgbClr val="000000"/>
                </a:solidFill>
                <a:latin typeface="Calibri"/>
                <a:ea typeface="Calibri"/>
                <a:cs typeface="Calibri"/>
                <a:sym typeface="Calibri"/>
              </a:rPr>
              <a:t>Liquaa</a:t>
            </a:r>
            <a:r>
              <a:rPr lang="en-CA" sz="1200" kern="0" dirty="0">
                <a:solidFill>
                  <a:srgbClr val="000000"/>
                </a:solidFill>
                <a:latin typeface="Calibri"/>
                <a:ea typeface="Calibri"/>
                <a:cs typeface="Calibri"/>
                <a:sym typeface="Calibri"/>
              </a:rPr>
              <a:t> </a:t>
            </a:r>
            <a:r>
              <a:rPr lang="en-CA" sz="1200" kern="0" dirty="0" err="1">
                <a:solidFill>
                  <a:srgbClr val="000000"/>
                </a:solidFill>
                <a:latin typeface="Calibri"/>
                <a:ea typeface="Calibri"/>
                <a:cs typeface="Calibri"/>
                <a:sym typeface="Calibri"/>
              </a:rPr>
              <a:t>Wazni</a:t>
            </a:r>
            <a:r>
              <a:rPr lang="en-CA" sz="1200" kern="0" dirty="0">
                <a:solidFill>
                  <a:srgbClr val="000000"/>
                </a:solidFill>
                <a:latin typeface="Calibri"/>
                <a:ea typeface="Calibri"/>
                <a:cs typeface="Calibri"/>
                <a:sym typeface="Calibri"/>
              </a:rPr>
              <a:t> (Research Associate), Christina Chakanyuka and Wenona Johnny (Undergrad Student)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Every year on April 10</a:t>
            </a:r>
            <a:r>
              <a:rPr lang="en-CA" baseline="30000" dirty="0"/>
              <a:t>th</a:t>
            </a:r>
            <a:r>
              <a:rPr lang="en-CA" dirty="0"/>
              <a:t>, we mark Indigenous Nurses Day. April 10</a:t>
            </a:r>
            <a:r>
              <a:rPr lang="en-CA" baseline="30000" dirty="0"/>
              <a:t>th</a:t>
            </a:r>
            <a:r>
              <a:rPr lang="en-CA" dirty="0"/>
              <a:t> is the birthday of Edith Monture, who is recognized as the first Indigenous Nurse in Canada. Rose Casper is recognized as the first Indigenous nurse in BC. Building on the legacy of these nurses is a privilege and a responsibility. Our hope is that Indigenous Nurses Day, through the affirmative action of our allies and partners, will be recognized federally and internationally.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We have brought together a large number of allies and organization that operate at both the </a:t>
            </a:r>
          </a:p>
          <a:p>
            <a:pPr defTabSz="914378">
              <a:buClr>
                <a:srgbClr val="000000"/>
              </a:buClr>
            </a:pPr>
            <a:endParaRPr lang="en-CA" sz="1200" kern="0" dirty="0">
              <a:solidFill>
                <a:srgbClr val="000000"/>
              </a:solidFill>
              <a:latin typeface="Arial"/>
              <a:ea typeface="Arial"/>
              <a:cs typeface="Arial"/>
              <a:sym typeface="Arial"/>
            </a:endParaRPr>
          </a:p>
        </p:txBody>
      </p:sp>
      <p:sp>
        <p:nvSpPr>
          <p:cNvPr id="1111" name="Google Shape;1111;gd44becf647_11_30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28143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2022-2023. BC NEIHR Master’s Scholarship. British Columbia Network Environment for Indigenous Health Research (BC NEIHR).</a:t>
            </a:r>
          </a:p>
          <a:p>
            <a:endParaRPr lang="en-CA" sz="1200" b="0" i="0" u="none" strike="noStrike" kern="1200" dirty="0">
              <a:solidFill>
                <a:schemeClr val="tx1"/>
              </a:solidFill>
              <a:effectLst/>
              <a:latin typeface="+mn-lt"/>
              <a:ea typeface="+mn-ea"/>
              <a:cs typeface="+mn-cs"/>
            </a:endParaRPr>
          </a:p>
          <a:p>
            <a:pPr marL="114300" indent="0">
              <a:spcBef>
                <a:spcPts val="0"/>
              </a:spcBef>
              <a:buSzPts val="2000"/>
              <a:buNone/>
            </a:pPr>
            <a:r>
              <a:rPr lang="en-US" dirty="0">
                <a:solidFill>
                  <a:schemeClr val="accent5">
                    <a:lumMod val="50000"/>
                  </a:schemeClr>
                </a:solidFill>
                <a:latin typeface="Arial" panose="020B0604020202020204" pitchFamily="34" charset="0"/>
                <a:cs typeface="Arial" panose="020B0604020202020204" pitchFamily="34" charset="0"/>
              </a:rPr>
              <a:t>Scholarship and Research</a:t>
            </a:r>
          </a:p>
          <a:p>
            <a:pPr marL="800100" lvl="1">
              <a:spcBef>
                <a:spcPts val="0"/>
              </a:spcBef>
              <a:buSzPts val="2000"/>
            </a:pPr>
            <a:r>
              <a:rPr lang="en-US" sz="2800" dirty="0">
                <a:solidFill>
                  <a:schemeClr val="accent5">
                    <a:lumMod val="50000"/>
                  </a:schemeClr>
                </a:solidFill>
                <a:latin typeface="Arial" panose="020B0604020202020204" pitchFamily="34" charset="0"/>
                <a:cs typeface="Arial" panose="020B0604020202020204" pitchFamily="34" charset="0"/>
              </a:rPr>
              <a:t>Supporting Student led projects- </a:t>
            </a:r>
          </a:p>
          <a:p>
            <a:pPr marL="800100" lvl="1">
              <a:spcBef>
                <a:spcPts val="0"/>
              </a:spcBef>
              <a:buSzPts val="2000"/>
            </a:pPr>
            <a:r>
              <a:rPr lang="en-US" sz="2800" dirty="0">
                <a:solidFill>
                  <a:schemeClr val="accent5">
                    <a:lumMod val="50000"/>
                  </a:schemeClr>
                </a:solidFill>
                <a:latin typeface="Arial" panose="020B0604020202020204" pitchFamily="34" charset="0"/>
                <a:cs typeface="Arial" panose="020B0604020202020204" pitchFamily="34" charset="0"/>
              </a:rPr>
              <a:t>Presentations-locally, nationally and internationally</a:t>
            </a:r>
          </a:p>
          <a:p>
            <a:pPr marL="800100" lvl="1">
              <a:spcBef>
                <a:spcPts val="0"/>
              </a:spcBef>
              <a:buSzPts val="2000"/>
            </a:pPr>
            <a:r>
              <a:rPr lang="en-US" sz="2800" dirty="0">
                <a:solidFill>
                  <a:schemeClr val="accent5">
                    <a:lumMod val="50000"/>
                  </a:schemeClr>
                </a:solidFill>
                <a:latin typeface="Arial" panose="020B0604020202020204" pitchFamily="34" charset="0"/>
                <a:cs typeface="Arial" panose="020B0604020202020204" pitchFamily="34" charset="0"/>
              </a:rPr>
              <a:t> Publications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FFA82F-8387-A34B-B09E-69CAE0379A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5531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Clr>
                <a:srgbClr val="000000"/>
              </a:buClr>
              <a:buNone/>
            </a:pPr>
            <a:r>
              <a:rPr lang="en-US" sz="1200" b="1" u="none" dirty="0">
                <a:solidFill>
                  <a:schemeClr val="accent5">
                    <a:lumMod val="75000"/>
                  </a:schemeClr>
                </a:solidFill>
                <a:latin typeface="Arial" panose="020B0604020202020204" pitchFamily="34" charset="0"/>
                <a:cs typeface="Arial" panose="020B0604020202020204" pitchFamily="34" charset="0"/>
              </a:rPr>
              <a:t>Promote</a:t>
            </a:r>
            <a:r>
              <a:rPr lang="en-US" sz="1200" u="none" dirty="0">
                <a:solidFill>
                  <a:schemeClr val="tx1"/>
                </a:solidFill>
                <a:latin typeface="Arial" panose="020B0604020202020204" pitchFamily="34" charset="0"/>
                <a:cs typeface="Arial" panose="020B0604020202020204" pitchFamily="34" charset="0"/>
              </a:rPr>
              <a:t> </a:t>
            </a:r>
            <a:r>
              <a:rPr lang="en-US" sz="1200" dirty="0">
                <a:solidFill>
                  <a:schemeClr val="tx1"/>
                </a:solidFill>
                <a:latin typeface="Arial" panose="020B0604020202020204" pitchFamily="34" charset="0"/>
                <a:cs typeface="Arial" panose="020B0604020202020204" pitchFamily="34" charset="0"/>
              </a:rPr>
              <a:t>participation and empowers nurses to enhance patients' access to traditional Indigenous wellness practices within culturally safe and secure health care working environments.</a:t>
            </a:r>
            <a:endParaRPr lang="en-US" sz="1050" dirty="0">
              <a:solidFill>
                <a:schemeClr val="tx1"/>
              </a:solidFill>
              <a:latin typeface="Arial" panose="020B0604020202020204" pitchFamily="34" charset="0"/>
              <a:cs typeface="Arial" panose="020B0604020202020204" pitchFamily="34" charset="0"/>
            </a:endParaRPr>
          </a:p>
          <a:p>
            <a:pPr marL="0" indent="0">
              <a:spcBef>
                <a:spcPts val="0"/>
              </a:spcBef>
              <a:buClr>
                <a:srgbClr val="000000"/>
              </a:buClr>
              <a:buNone/>
            </a:pPr>
            <a:endParaRPr lang="en-US" sz="1200" u="none" dirty="0">
              <a:solidFill>
                <a:schemeClr val="tx1"/>
              </a:solidFill>
              <a:latin typeface="Arial" panose="020B0604020202020204" pitchFamily="34" charset="0"/>
              <a:cs typeface="Arial" panose="020B0604020202020204" pitchFamily="34" charset="0"/>
            </a:endParaRPr>
          </a:p>
          <a:p>
            <a:pPr marL="0" indent="0">
              <a:spcBef>
                <a:spcPts val="0"/>
              </a:spcBef>
              <a:buClr>
                <a:srgbClr val="000000"/>
              </a:buClr>
              <a:buNone/>
            </a:pPr>
            <a:r>
              <a:rPr lang="en-US" sz="1200" b="1" u="none" dirty="0">
                <a:solidFill>
                  <a:schemeClr val="accent5">
                    <a:lumMod val="75000"/>
                  </a:schemeClr>
                </a:solidFill>
                <a:latin typeface="Arial" panose="020B0604020202020204" pitchFamily="34" charset="0"/>
                <a:cs typeface="Arial" panose="020B0604020202020204" pitchFamily="34" charset="0"/>
              </a:rPr>
              <a:t>Advance</a:t>
            </a:r>
            <a:r>
              <a:rPr lang="en-US" sz="1200" u="none" dirty="0">
                <a:solidFill>
                  <a:schemeClr val="accent5">
                    <a:lumMod val="75000"/>
                  </a:schemeClr>
                </a:solidFill>
                <a:latin typeface="Arial" panose="020B0604020202020204" pitchFamily="34" charset="0"/>
                <a:cs typeface="Arial" panose="020B0604020202020204" pitchFamily="34" charset="0"/>
              </a:rPr>
              <a:t> </a:t>
            </a:r>
            <a:r>
              <a:rPr lang="en-US" sz="1200" dirty="0">
                <a:solidFill>
                  <a:schemeClr val="tx1"/>
                </a:solidFill>
                <a:latin typeface="Arial" panose="020B0604020202020204" pitchFamily="34" charset="0"/>
                <a:cs typeface="Arial" panose="020B0604020202020204" pitchFamily="34" charset="0"/>
              </a:rPr>
              <a:t>Indigenous nursing research scholarship and development of Indigenous Health Nursing (IHN) as a professional practice.  </a:t>
            </a:r>
            <a:endParaRPr lang="en-US" sz="1050" dirty="0">
              <a:solidFill>
                <a:schemeClr val="tx1"/>
              </a:solidFill>
              <a:latin typeface="Arial" panose="020B0604020202020204" pitchFamily="34" charset="0"/>
              <a:cs typeface="Arial" panose="020B0604020202020204" pitchFamily="34" charset="0"/>
            </a:endParaRPr>
          </a:p>
          <a:p>
            <a:pPr marL="0" indent="0">
              <a:spcBef>
                <a:spcPts val="0"/>
              </a:spcBef>
              <a:buClr>
                <a:srgbClr val="000000"/>
              </a:buClr>
              <a:buNone/>
            </a:pPr>
            <a:endParaRPr lang="en-US" sz="1200" u="none" dirty="0">
              <a:solidFill>
                <a:schemeClr val="tx1"/>
              </a:solidFill>
              <a:latin typeface="Arial" panose="020B0604020202020204" pitchFamily="34" charset="0"/>
              <a:cs typeface="Arial" panose="020B0604020202020204" pitchFamily="34" charset="0"/>
            </a:endParaRPr>
          </a:p>
          <a:p>
            <a:pPr marL="0" indent="0">
              <a:spcBef>
                <a:spcPts val="0"/>
              </a:spcBef>
              <a:buClr>
                <a:srgbClr val="000000"/>
              </a:buClr>
              <a:buNone/>
            </a:pPr>
            <a:r>
              <a:rPr lang="en-US" sz="1200" b="1" u="none" dirty="0">
                <a:solidFill>
                  <a:schemeClr val="accent5">
                    <a:lumMod val="75000"/>
                  </a:schemeClr>
                </a:solidFill>
                <a:latin typeface="Arial" panose="020B0604020202020204" pitchFamily="34" charset="0"/>
                <a:cs typeface="Arial" panose="020B0604020202020204" pitchFamily="34" charset="0"/>
              </a:rPr>
              <a:t>Compliment</a:t>
            </a:r>
            <a:r>
              <a:rPr lang="en-US" sz="1200" u="none" dirty="0">
                <a:solidFill>
                  <a:schemeClr val="tx1"/>
                </a:solidFill>
                <a:latin typeface="Arial" panose="020B0604020202020204" pitchFamily="34" charset="0"/>
                <a:cs typeface="Arial" panose="020B0604020202020204" pitchFamily="34" charset="0"/>
              </a:rPr>
              <a:t> </a:t>
            </a:r>
            <a:r>
              <a:rPr lang="en-US" sz="1200" dirty="0">
                <a:solidFill>
                  <a:schemeClr val="tx1"/>
                </a:solidFill>
                <a:latin typeface="Arial" panose="020B0604020202020204" pitchFamily="34" charset="0"/>
                <a:cs typeface="Arial" panose="020B0604020202020204" pitchFamily="34" charset="0"/>
              </a:rPr>
              <a:t>the role and efforts of Indigenous community-based health services and programs.</a:t>
            </a:r>
            <a:endParaRPr lang="en-US" sz="1050" dirty="0">
              <a:solidFill>
                <a:schemeClr val="tx1"/>
              </a:solidFill>
              <a:latin typeface="Arial" panose="020B0604020202020204" pitchFamily="34" charset="0"/>
              <a:cs typeface="Arial" panose="020B0604020202020204" pitchFamily="34" charset="0"/>
            </a:endParaRPr>
          </a:p>
          <a:p>
            <a:pPr marL="0" indent="0">
              <a:spcBef>
                <a:spcPts val="0"/>
              </a:spcBef>
              <a:buClr>
                <a:srgbClr val="000000"/>
              </a:buClr>
              <a:buNone/>
            </a:pPr>
            <a:endParaRPr lang="en-US" sz="1200" dirty="0">
              <a:solidFill>
                <a:schemeClr val="tx1"/>
              </a:solidFill>
              <a:latin typeface="Arial" panose="020B0604020202020204" pitchFamily="34" charset="0"/>
              <a:cs typeface="Arial" panose="020B0604020202020204" pitchFamily="34" charset="0"/>
            </a:endParaRPr>
          </a:p>
          <a:p>
            <a:pPr marL="0" indent="0">
              <a:spcBef>
                <a:spcPts val="0"/>
              </a:spcBef>
              <a:buClr>
                <a:srgbClr val="000000"/>
              </a:buClr>
              <a:buNone/>
            </a:pPr>
            <a:r>
              <a:rPr lang="en-US" sz="1200" b="1" u="none" dirty="0">
                <a:solidFill>
                  <a:schemeClr val="accent5">
                    <a:lumMod val="75000"/>
                  </a:schemeClr>
                </a:solidFill>
                <a:latin typeface="Arial" panose="020B0604020202020204" pitchFamily="34" charset="0"/>
                <a:cs typeface="Arial" panose="020B0604020202020204" pitchFamily="34" charset="0"/>
              </a:rPr>
              <a:t>Collective focus</a:t>
            </a:r>
            <a:r>
              <a:rPr lang="en-US" sz="1200" u="none" dirty="0">
                <a:solidFill>
                  <a:schemeClr val="accent5">
                    <a:lumMod val="75000"/>
                  </a:schemeClr>
                </a:solidFill>
                <a:latin typeface="Arial" panose="020B0604020202020204" pitchFamily="34" charset="0"/>
                <a:cs typeface="Arial" panose="020B0604020202020204" pitchFamily="34" charset="0"/>
              </a:rPr>
              <a:t> </a:t>
            </a:r>
            <a:r>
              <a:rPr lang="en-US" sz="1200" dirty="0">
                <a:solidFill>
                  <a:schemeClr val="tx1"/>
                </a:solidFill>
                <a:latin typeface="Arial" panose="020B0604020202020204" pitchFamily="34" charset="0"/>
                <a:cs typeface="Arial" panose="020B0604020202020204" pitchFamily="34" charset="0"/>
              </a:rPr>
              <a:t>current wise practices, understand barriers to cultural safety and security in Indigenous health care, optimize a scope of practice and identify the regulatory standards, education, and policy changes required to move towards its implementation. </a:t>
            </a:r>
            <a:endParaRPr lang="en-US" sz="1050" dirty="0">
              <a:solidFill>
                <a:schemeClr val="tx1"/>
              </a:solidFill>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Activities in progress</a:t>
            </a:r>
          </a:p>
          <a:p>
            <a:pPr marL="285750" indent="-285750">
              <a:lnSpc>
                <a:spcPct val="120000"/>
              </a:lnSpc>
              <a:spcBef>
                <a:spcPts val="0"/>
              </a:spcBef>
              <a:buFont typeface="Wingdings" panose="05000000000000000000" pitchFamily="2" charset="2"/>
              <a:buChar char="ü"/>
            </a:pPr>
            <a:r>
              <a:rPr lang="en-CA" sz="2000" dirty="0">
                <a:solidFill>
                  <a:schemeClr val="tx1"/>
                </a:solidFill>
                <a:latin typeface="+mn-lt"/>
                <a:cs typeface="+mn-cs"/>
              </a:rPr>
              <a:t>Co leading the Nation Indigenous Nurses Campaign</a:t>
            </a:r>
          </a:p>
          <a:p>
            <a:pPr marL="774700" lvl="1" indent="-285750">
              <a:lnSpc>
                <a:spcPct val="120000"/>
              </a:lnSpc>
              <a:spcBef>
                <a:spcPts val="0"/>
              </a:spcBef>
              <a:buFont typeface="Wingdings" panose="05000000000000000000" pitchFamily="2" charset="2"/>
              <a:buChar char="ü"/>
            </a:pPr>
            <a:r>
              <a:rPr lang="en-CA" sz="1400" dirty="0">
                <a:solidFill>
                  <a:schemeClr val="tx1"/>
                </a:solidFill>
                <a:latin typeface="+mn-lt"/>
                <a:cs typeface="+mn-cs"/>
              </a:rPr>
              <a:t>Year 2 </a:t>
            </a:r>
            <a:r>
              <a:rPr kumimoji="0" lang="en-CA" sz="1400" i="0" u="none" strike="noStrike" kern="1200" cap="none" spc="0" normalizeH="0" baseline="0" noProof="0" dirty="0">
                <a:ln>
                  <a:noFill/>
                </a:ln>
                <a:solidFill>
                  <a:schemeClr val="tx1"/>
                </a:solidFill>
                <a:effectLst/>
                <a:uLnTx/>
                <a:uFillTx/>
                <a:latin typeface="+mn-lt"/>
                <a:ea typeface="+mn-ea"/>
                <a:cs typeface="Arial" panose="020B0604020202020204" pitchFamily="34" charset="0"/>
                <a:sym typeface="Calibri"/>
              </a:rPr>
              <a:t>National Recognition Indigenous Nursing Day- April 10, 2023</a:t>
            </a:r>
            <a:endParaRPr lang="en-CA" sz="1400" dirty="0">
              <a:solidFill>
                <a:schemeClr val="tx1"/>
              </a:solidFill>
              <a:latin typeface="+mn-lt"/>
              <a:cs typeface="+mn-cs"/>
            </a:endParaRPr>
          </a:p>
          <a:p>
            <a:pPr marL="774700" lvl="1" indent="-285750">
              <a:lnSpc>
                <a:spcPct val="120000"/>
              </a:lnSpc>
              <a:spcBef>
                <a:spcPts val="0"/>
              </a:spcBef>
              <a:buFont typeface="Wingdings" panose="05000000000000000000" pitchFamily="2" charset="2"/>
              <a:buChar char="ü"/>
            </a:pPr>
            <a:r>
              <a:rPr lang="en-CA" sz="1600" dirty="0">
                <a:solidFill>
                  <a:schemeClr val="tx1"/>
                </a:solidFill>
                <a:latin typeface="+mn-lt"/>
                <a:cs typeface="+mn-cs"/>
              </a:rPr>
              <a:t> Advocation for  a national proclamation </a:t>
            </a:r>
          </a:p>
          <a:p>
            <a:pPr marL="285750" indent="-285750">
              <a:lnSpc>
                <a:spcPct val="120000"/>
              </a:lnSpc>
              <a:spcBef>
                <a:spcPts val="0"/>
              </a:spcBef>
              <a:buFont typeface="Wingdings" panose="05000000000000000000" pitchFamily="2" charset="2"/>
              <a:buChar char="ü"/>
            </a:pPr>
            <a:r>
              <a:rPr lang="en-CA" sz="2000" dirty="0">
                <a:solidFill>
                  <a:schemeClr val="tx1"/>
                </a:solidFill>
                <a:latin typeface="+mn-lt"/>
                <a:cs typeface="+mn-cs"/>
              </a:rPr>
              <a:t>Scoping Review</a:t>
            </a:r>
          </a:p>
          <a:p>
            <a:pPr marL="774700" lvl="1" indent="-285750">
              <a:lnSpc>
                <a:spcPct val="120000"/>
              </a:lnSpc>
              <a:spcBef>
                <a:spcPts val="0"/>
              </a:spcBef>
              <a:buFont typeface="Wingdings" panose="05000000000000000000" pitchFamily="2" charset="2"/>
              <a:buChar char="ü"/>
            </a:pPr>
            <a:r>
              <a:rPr lang="en-CA" sz="1400" dirty="0">
                <a:solidFill>
                  <a:schemeClr val="tx1"/>
                </a:solidFill>
                <a:latin typeface="+mn-lt"/>
                <a:cs typeface="+mn-cs"/>
              </a:rPr>
              <a:t>Collaboration with UVic </a:t>
            </a:r>
            <a:r>
              <a:rPr lang="en-CA" sz="1400" dirty="0" err="1">
                <a:solidFill>
                  <a:schemeClr val="tx1"/>
                </a:solidFill>
                <a:latin typeface="+mn-lt"/>
                <a:cs typeface="+mn-cs"/>
              </a:rPr>
              <a:t>CEiHNC</a:t>
            </a:r>
            <a:r>
              <a:rPr lang="en-CA" sz="1400" dirty="0">
                <a:solidFill>
                  <a:schemeClr val="tx1"/>
                </a:solidFill>
                <a:latin typeface="+mn-lt"/>
                <a:cs typeface="+mn-cs"/>
              </a:rPr>
              <a:t> (JIB Centre of Excellence)</a:t>
            </a:r>
          </a:p>
          <a:p>
            <a:pPr marL="774700" lvl="1" indent="-285750">
              <a:lnSpc>
                <a:spcPct val="120000"/>
              </a:lnSpc>
              <a:spcBef>
                <a:spcPts val="0"/>
              </a:spcBef>
              <a:buFont typeface="Wingdings" panose="05000000000000000000" pitchFamily="2" charset="2"/>
              <a:buChar char="ü"/>
            </a:pPr>
            <a:r>
              <a:rPr lang="en-CA" sz="1400" dirty="0">
                <a:solidFill>
                  <a:schemeClr val="tx1"/>
                </a:solidFill>
                <a:latin typeface="+mn-lt"/>
                <a:cs typeface="+mn-cs"/>
              </a:rPr>
              <a:t>Critical and Indigenous participatory designed</a:t>
            </a:r>
          </a:p>
          <a:p>
            <a:pPr marL="285750" indent="-285750">
              <a:lnSpc>
                <a:spcPct val="120000"/>
              </a:lnSpc>
              <a:spcBef>
                <a:spcPts val="0"/>
              </a:spcBef>
              <a:buFont typeface="Wingdings" panose="05000000000000000000" pitchFamily="2" charset="2"/>
              <a:buChar char="ü"/>
            </a:pPr>
            <a:r>
              <a:rPr lang="en-CA" sz="2000" dirty="0">
                <a:solidFill>
                  <a:schemeClr val="tx1"/>
                </a:solidFill>
                <a:latin typeface="+mn-lt"/>
                <a:cs typeface="+mn-cs"/>
              </a:rPr>
              <a:t>Rapid Review</a:t>
            </a:r>
          </a:p>
          <a:p>
            <a:pPr marL="774700" lvl="1" indent="-285750">
              <a:lnSpc>
                <a:spcPct val="120000"/>
              </a:lnSpc>
              <a:spcBef>
                <a:spcPts val="0"/>
              </a:spcBef>
              <a:buFont typeface="Wingdings" panose="05000000000000000000" pitchFamily="2" charset="2"/>
              <a:buChar char="ü"/>
            </a:pPr>
            <a:r>
              <a:rPr lang="en-CA" sz="1400" dirty="0">
                <a:solidFill>
                  <a:schemeClr val="tx1"/>
                </a:solidFill>
                <a:latin typeface="+mn-lt"/>
                <a:cs typeface="+mn-cs"/>
              </a:rPr>
              <a:t>Collaboration with UVic </a:t>
            </a:r>
            <a:r>
              <a:rPr lang="en-CA" sz="1400" dirty="0" err="1">
                <a:solidFill>
                  <a:schemeClr val="tx1"/>
                </a:solidFill>
                <a:latin typeface="+mn-lt"/>
                <a:cs typeface="+mn-cs"/>
              </a:rPr>
              <a:t>CEiHNC</a:t>
            </a:r>
            <a:r>
              <a:rPr lang="en-CA" sz="1400" dirty="0">
                <a:solidFill>
                  <a:schemeClr val="tx1"/>
                </a:solidFill>
                <a:latin typeface="+mn-lt"/>
                <a:cs typeface="+mn-cs"/>
              </a:rPr>
              <a:t> (JIB Centre of Excellence)</a:t>
            </a:r>
          </a:p>
          <a:p>
            <a:pPr marL="774700" lvl="1" indent="-285750">
              <a:lnSpc>
                <a:spcPct val="120000"/>
              </a:lnSpc>
              <a:spcBef>
                <a:spcPts val="0"/>
              </a:spcBef>
              <a:buFont typeface="Wingdings" panose="05000000000000000000" pitchFamily="2" charset="2"/>
              <a:buChar char="ü"/>
            </a:pPr>
            <a:r>
              <a:rPr lang="en-CA" sz="1400" dirty="0">
                <a:solidFill>
                  <a:schemeClr val="tx1"/>
                </a:solidFill>
                <a:latin typeface="+mn-lt"/>
                <a:cs typeface="+mn-cs"/>
              </a:rPr>
              <a:t>Wise practices &amp; Structural factors</a:t>
            </a:r>
          </a:p>
          <a:p>
            <a:pPr marL="285750" indent="-285750">
              <a:lnSpc>
                <a:spcPct val="120000"/>
              </a:lnSpc>
              <a:spcBef>
                <a:spcPts val="0"/>
              </a:spcBef>
              <a:buFont typeface="Wingdings" panose="05000000000000000000" pitchFamily="2" charset="2"/>
              <a:buChar char="ü"/>
            </a:pPr>
            <a:r>
              <a:rPr lang="en-CA" sz="2000" dirty="0">
                <a:solidFill>
                  <a:schemeClr val="tx1"/>
                </a:solidFill>
                <a:latin typeface="+mn-lt"/>
                <a:cs typeface="+mn-cs"/>
              </a:rPr>
              <a:t>Distinction-based Indigenous Nursing Education </a:t>
            </a:r>
          </a:p>
          <a:p>
            <a:pPr marL="774700" lvl="1" indent="-285750">
              <a:lnSpc>
                <a:spcPct val="120000"/>
              </a:lnSpc>
              <a:spcBef>
                <a:spcPts val="0"/>
              </a:spcBef>
              <a:buFont typeface="Wingdings" panose="05000000000000000000" pitchFamily="2" charset="2"/>
              <a:buChar char="ü"/>
            </a:pPr>
            <a:r>
              <a:rPr lang="en-CA" sz="1400" dirty="0">
                <a:solidFill>
                  <a:schemeClr val="tx1"/>
                </a:solidFill>
                <a:latin typeface="+mn-lt"/>
                <a:cs typeface="+mn-cs"/>
              </a:rPr>
              <a:t>Focused Interviews with Indigenous Registered Nurses in BC</a:t>
            </a:r>
          </a:p>
          <a:p>
            <a:pPr marL="774700" lvl="1" indent="-285750">
              <a:lnSpc>
                <a:spcPct val="120000"/>
              </a:lnSpc>
              <a:spcBef>
                <a:spcPts val="0"/>
              </a:spcBef>
              <a:buFont typeface="Wingdings" panose="05000000000000000000" pitchFamily="2" charset="2"/>
              <a:buChar char="ü"/>
            </a:pPr>
            <a:r>
              <a:rPr lang="en-CA" sz="1400" dirty="0">
                <a:solidFill>
                  <a:schemeClr val="tx1"/>
                </a:solidFill>
                <a:latin typeface="+mn-lt"/>
                <a:cs typeface="+mn-cs"/>
              </a:rPr>
              <a:t>30+ Interviews completed</a:t>
            </a:r>
          </a:p>
          <a:p>
            <a:pPr marL="285750" indent="-285750">
              <a:lnSpc>
                <a:spcPct val="120000"/>
              </a:lnSpc>
              <a:spcBef>
                <a:spcPts val="0"/>
              </a:spcBef>
              <a:buFont typeface="Wingdings" panose="05000000000000000000" pitchFamily="2" charset="2"/>
              <a:buChar char="ü"/>
            </a:pPr>
            <a:r>
              <a:rPr lang="en-CA" sz="2000" dirty="0">
                <a:solidFill>
                  <a:schemeClr val="tx1"/>
                </a:solidFill>
                <a:latin typeface="+mn-lt"/>
                <a:cs typeface="+mn-cs"/>
              </a:rPr>
              <a:t>Co-leading the Collaborative I-GEN Project</a:t>
            </a:r>
          </a:p>
          <a:p>
            <a:pPr marL="774700" lvl="1" indent="-285750">
              <a:lnSpc>
                <a:spcPct val="120000"/>
              </a:lnSpc>
              <a:spcBef>
                <a:spcPts val="0"/>
              </a:spcBef>
              <a:buFont typeface="Wingdings" panose="05000000000000000000" pitchFamily="2" charset="2"/>
              <a:buChar char="ü"/>
            </a:pPr>
            <a:r>
              <a:rPr lang="en-CA" sz="1600" dirty="0">
                <a:solidFill>
                  <a:schemeClr val="tx1"/>
                </a:solidFill>
                <a:latin typeface="+mn-lt"/>
                <a:cs typeface="+mn-cs"/>
              </a:rPr>
              <a:t>Co-designing collaborative principle for institutional collaboration </a:t>
            </a:r>
          </a:p>
          <a:p>
            <a:pPr marL="774700" lvl="1" indent="-285750">
              <a:lnSpc>
                <a:spcPct val="120000"/>
              </a:lnSpc>
              <a:spcBef>
                <a:spcPts val="0"/>
              </a:spcBef>
              <a:buFont typeface="Wingdings" panose="05000000000000000000" pitchFamily="2" charset="2"/>
              <a:buChar char="ü"/>
            </a:pPr>
            <a:r>
              <a:rPr lang="en-CA" sz="1600" dirty="0">
                <a:solidFill>
                  <a:schemeClr val="tx1"/>
                </a:solidFill>
                <a:latin typeface="+mn-lt"/>
                <a:cs typeface="+mn-cs"/>
              </a:rPr>
              <a:t>Co-developing local hub partnership, roles and responsibilities</a:t>
            </a:r>
          </a:p>
          <a:p>
            <a:pPr lvl="1" indent="0">
              <a:lnSpc>
                <a:spcPct val="120000"/>
              </a:lnSpc>
              <a:spcBef>
                <a:spcPts val="0"/>
              </a:spcBef>
              <a:buNone/>
            </a:pPr>
            <a:endParaRPr lang="en-CA" sz="1600" dirty="0">
              <a:solidFill>
                <a:schemeClr val="tx1"/>
              </a:solidFill>
              <a:latin typeface="+mn-lt"/>
              <a:cs typeface="+mn-cs"/>
            </a:endParaRPr>
          </a:p>
          <a:p>
            <a:endParaRPr lang="en-CA" b="1" dirty="0"/>
          </a:p>
        </p:txBody>
      </p:sp>
      <p:sp>
        <p:nvSpPr>
          <p:cNvPr id="4" name="Slide Number Placeholder 3"/>
          <p:cNvSpPr>
            <a:spLocks noGrp="1"/>
          </p:cNvSpPr>
          <p:nvPr>
            <p:ph type="sldNum" sz="quarter" idx="5"/>
          </p:nvPr>
        </p:nvSpPr>
        <p:spPr/>
        <p:txBody>
          <a:bodyPr/>
          <a:lstStyle/>
          <a:p>
            <a:fld id="{E7725CF2-3302-D948-BF01-550CF443BDA2}" type="slidenum">
              <a:rPr lang="en-US" smtClean="0"/>
              <a:t>7</a:t>
            </a:fld>
            <a:endParaRPr lang="en-US"/>
          </a:p>
        </p:txBody>
      </p:sp>
    </p:spTree>
    <p:extLst>
      <p:ext uri="{BB962C8B-B14F-4D97-AF65-F5344CB8AC3E}">
        <p14:creationId xmlns:p14="http://schemas.microsoft.com/office/powerpoint/2010/main" val="2304074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The purpose of this project is to support the co-creation and implementation of Indigenous wellness curricula and practice experiences, guided and led by local community protocols, priorities, and Indigenous research methodologies through Indigenous community partnerships in collaboration with Indigenous and non-Indigenous health and education providers</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The core values of respect, relationality, responsibility and relevance inform the collaborative spirit between institutions and communities in this model, which is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centred</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 around the four pillars of education, research, policy and practice, and that includes regulatory bodies and professional associations. </a:t>
            </a:r>
          </a:p>
          <a:p>
            <a:pPr lvl="1"/>
            <a:endParaRPr lang="en-US" sz="1600" dirty="0">
              <a:solidFill>
                <a:schemeClr val="accent5">
                  <a:lumMod val="50000"/>
                </a:schemeClr>
              </a:solidFill>
            </a:endParaRPr>
          </a:p>
          <a:p>
            <a:pPr lvl="1"/>
            <a:endParaRPr lang="en-US" sz="1600" dirty="0">
              <a:solidFill>
                <a:schemeClr val="accent5">
                  <a:lumMod val="50000"/>
                </a:schemeClr>
              </a:solidFill>
            </a:endParaRPr>
          </a:p>
          <a:p>
            <a:pPr marL="285750" indent="-285750">
              <a:buFont typeface="Wingdings" panose="05000000000000000000" pitchFamily="2" charset="2"/>
              <a:buChar char="ü"/>
            </a:pPr>
            <a:r>
              <a:rPr lang="en-US" dirty="0"/>
              <a:t>Awarded CIHR Operating Grant of $684,676 for 4 years</a:t>
            </a:r>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r>
              <a:rPr lang="en-US" dirty="0"/>
              <a:t>Organizational Support</a:t>
            </a:r>
          </a:p>
          <a:p>
            <a:pPr marL="742950" lvl="1" indent="-285750">
              <a:buFont typeface="Wingdings" panose="05000000000000000000" pitchFamily="2" charset="2"/>
              <a:buChar char="ü"/>
            </a:pPr>
            <a:r>
              <a:rPr lang="en-US" dirty="0"/>
              <a:t>Ministry of Advanced Education</a:t>
            </a:r>
          </a:p>
          <a:p>
            <a:pPr marL="742950" lvl="1" indent="-285750">
              <a:buFont typeface="Wingdings" panose="05000000000000000000" pitchFamily="2" charset="2"/>
              <a:buChar char="ü"/>
            </a:pPr>
            <a:r>
              <a:rPr lang="en-US" dirty="0"/>
              <a:t>FNHA </a:t>
            </a:r>
            <a:endParaRPr lang="en-CA"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049A6C-2617-D44A-8A81-F636E20FDF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7375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chemeClr val="bg2">
                    <a:lumMod val="50000"/>
                  </a:schemeClr>
                </a:solidFill>
              </a:rPr>
              <a:t>Figure 1</a:t>
            </a:r>
            <a:r>
              <a:rPr lang="en-US" sz="1200" dirty="0"/>
              <a:t> illustrates the Collective Strategic Collaborative Indigenous Wellness Model, with core institutional hubs intersecting with organizational health leaders, institutional faculty working across systems of education, practice, research and policy, while centering Indigenous calls for systems change, as a targeted nursing research strategy.</a:t>
            </a:r>
            <a:endParaRPr lang="en-CA"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0AC62-2E9C-4DA6-9C32-60B6C91DD2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0212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0AC62-2E9C-4DA6-9C32-60B6C91DD2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2189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0696D-4454-864F-8C77-E5D94C161926}"/>
              </a:ext>
            </a:extLst>
          </p:cNvPr>
          <p:cNvSpPr>
            <a:spLocks noGrp="1"/>
          </p:cNvSpPr>
          <p:nvPr>
            <p:ph type="title" hasCustomPrompt="1"/>
          </p:nvPr>
        </p:nvSpPr>
        <p:spPr>
          <a:xfrm>
            <a:off x="628649" y="549275"/>
            <a:ext cx="7904163" cy="684213"/>
          </a:xfrm>
          <a:prstGeom prst="rect">
            <a:avLst/>
          </a:prstGeom>
        </p:spPr>
        <p:txBody>
          <a:bodyPr/>
          <a:lstStyle/>
          <a:p>
            <a:r>
              <a:rPr lang="en-US" dirty="0"/>
              <a:t>Click to edit title</a:t>
            </a:r>
          </a:p>
        </p:txBody>
      </p:sp>
      <p:sp>
        <p:nvSpPr>
          <p:cNvPr id="3" name="Content Placeholder 2">
            <a:extLst>
              <a:ext uri="{FF2B5EF4-FFF2-40B4-BE49-F238E27FC236}">
                <a16:creationId xmlns:a16="http://schemas.microsoft.com/office/drawing/2014/main" id="{537BC531-1ECA-174B-AFC7-F2815E722F42}"/>
              </a:ext>
            </a:extLst>
          </p:cNvPr>
          <p:cNvSpPr>
            <a:spLocks noGrp="1"/>
          </p:cNvSpPr>
          <p:nvPr>
            <p:ph idx="1" hasCustomPrompt="1"/>
          </p:nvPr>
        </p:nvSpPr>
        <p:spPr>
          <a:xfrm>
            <a:off x="628649" y="1785867"/>
            <a:ext cx="7904163" cy="3958227"/>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1818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2944D-E296-C048-88D2-1E0A38D7440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7BCA1FD-3F69-EF49-AB23-D8DD916B807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993185E-6C5E-EC48-9222-172299268F25}"/>
              </a:ext>
            </a:extLst>
          </p:cNvPr>
          <p:cNvSpPr>
            <a:spLocks noGrp="1"/>
          </p:cNvSpPr>
          <p:nvPr>
            <p:ph type="dt" sz="half" idx="10"/>
          </p:nvPr>
        </p:nvSpPr>
        <p:spPr/>
        <p:txBody>
          <a:bodyPr/>
          <a:lstStyle/>
          <a:p>
            <a:fld id="{15C290CA-FFAD-874D-AB45-000E8873F6F7}" type="datetimeFigureOut">
              <a:rPr lang="en-US" smtClean="0"/>
              <a:t>11/16/2023</a:t>
            </a:fld>
            <a:endParaRPr lang="en-US"/>
          </a:p>
        </p:txBody>
      </p:sp>
      <p:sp>
        <p:nvSpPr>
          <p:cNvPr id="5" name="Footer Placeholder 4">
            <a:extLst>
              <a:ext uri="{FF2B5EF4-FFF2-40B4-BE49-F238E27FC236}">
                <a16:creationId xmlns:a16="http://schemas.microsoft.com/office/drawing/2014/main" id="{DCB5BC64-72D0-2E4F-8E62-E62A8FD2FD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5A5218-2753-794F-8B68-E784BB47B1C7}"/>
              </a:ext>
            </a:extLst>
          </p:cNvPr>
          <p:cNvSpPr>
            <a:spLocks noGrp="1"/>
          </p:cNvSpPr>
          <p:nvPr>
            <p:ph type="sldNum" sz="quarter" idx="12"/>
          </p:nvPr>
        </p:nvSpPr>
        <p:spPr/>
        <p:txBody>
          <a:bodyPr/>
          <a:lstStyle/>
          <a:p>
            <a:fld id="{8FCF4076-33ED-154F-9391-C7E51930D3A9}" type="slidenum">
              <a:rPr lang="en-US" smtClean="0"/>
              <a:t>‹#›</a:t>
            </a:fld>
            <a:endParaRPr lang="en-US"/>
          </a:p>
        </p:txBody>
      </p:sp>
    </p:spTree>
    <p:extLst>
      <p:ext uri="{BB962C8B-B14F-4D97-AF65-F5344CB8AC3E}">
        <p14:creationId xmlns:p14="http://schemas.microsoft.com/office/powerpoint/2010/main" val="1015912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0696D-4454-864F-8C77-E5D94C161926}"/>
              </a:ext>
            </a:extLst>
          </p:cNvPr>
          <p:cNvSpPr>
            <a:spLocks noGrp="1"/>
          </p:cNvSpPr>
          <p:nvPr>
            <p:ph type="title" hasCustomPrompt="1"/>
          </p:nvPr>
        </p:nvSpPr>
        <p:spPr>
          <a:xfrm>
            <a:off x="792162" y="549275"/>
            <a:ext cx="7740650" cy="684213"/>
          </a:xfrm>
          <a:prstGeom prst="rect">
            <a:avLst/>
          </a:prstGeom>
        </p:spPr>
        <p:txBody>
          <a:bodyPr/>
          <a:lstStyle/>
          <a:p>
            <a:r>
              <a:rPr lang="en-US" dirty="0"/>
              <a:t>Click to edit title</a:t>
            </a:r>
          </a:p>
        </p:txBody>
      </p:sp>
      <p:sp>
        <p:nvSpPr>
          <p:cNvPr id="3" name="Content Placeholder 2">
            <a:extLst>
              <a:ext uri="{FF2B5EF4-FFF2-40B4-BE49-F238E27FC236}">
                <a16:creationId xmlns:a16="http://schemas.microsoft.com/office/drawing/2014/main" id="{537BC531-1ECA-174B-AFC7-F2815E722F42}"/>
              </a:ext>
            </a:extLst>
          </p:cNvPr>
          <p:cNvSpPr>
            <a:spLocks noGrp="1"/>
          </p:cNvSpPr>
          <p:nvPr>
            <p:ph idx="1" hasCustomPrompt="1"/>
          </p:nvPr>
        </p:nvSpPr>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4562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7E665-0FA3-A64C-B18B-639C1174E995}"/>
              </a:ext>
            </a:extLst>
          </p:cNvPr>
          <p:cNvSpPr>
            <a:spLocks noGrp="1"/>
          </p:cNvSpPr>
          <p:nvPr>
            <p:ph type="title" hasCustomPrompt="1"/>
          </p:nvPr>
        </p:nvSpPr>
        <p:spPr>
          <a:xfrm>
            <a:off x="792163" y="549275"/>
            <a:ext cx="7740649" cy="684213"/>
          </a:xfrm>
          <a:prstGeom prst="rect">
            <a:avLst/>
          </a:prstGeom>
        </p:spPr>
        <p:txBody>
          <a:bodyPr/>
          <a:lstStyle/>
          <a:p>
            <a:r>
              <a:rPr lang="en-US" dirty="0"/>
              <a:t>Click to edit title</a:t>
            </a:r>
          </a:p>
        </p:txBody>
      </p:sp>
      <p:sp>
        <p:nvSpPr>
          <p:cNvPr id="3" name="Content Placeholder 2">
            <a:extLst>
              <a:ext uri="{FF2B5EF4-FFF2-40B4-BE49-F238E27FC236}">
                <a16:creationId xmlns:a16="http://schemas.microsoft.com/office/drawing/2014/main" id="{673998FA-A1C5-2041-9AF5-9A5DE6A948D5}"/>
              </a:ext>
            </a:extLst>
          </p:cNvPr>
          <p:cNvSpPr>
            <a:spLocks noGrp="1"/>
          </p:cNvSpPr>
          <p:nvPr>
            <p:ph sz="half" idx="1" hasCustomPrompt="1"/>
          </p:nvPr>
        </p:nvSpPr>
        <p:spPr>
          <a:xfrm>
            <a:off x="792162" y="1772357"/>
            <a:ext cx="3600000" cy="4308845"/>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1CEA6B2-E626-204A-B12E-7AD7DAE9E396}"/>
              </a:ext>
            </a:extLst>
          </p:cNvPr>
          <p:cNvSpPr>
            <a:spLocks noGrp="1"/>
          </p:cNvSpPr>
          <p:nvPr>
            <p:ph sz="half" idx="2" hasCustomPrompt="1"/>
          </p:nvPr>
        </p:nvSpPr>
        <p:spPr>
          <a:xfrm>
            <a:off x="4918226" y="1772358"/>
            <a:ext cx="3600000" cy="4308845"/>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932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3E72188-FA48-5044-961B-B7C9F0501CC6}"/>
              </a:ext>
            </a:extLst>
          </p:cNvPr>
          <p:cNvSpPr>
            <a:spLocks noGrp="1"/>
          </p:cNvSpPr>
          <p:nvPr>
            <p:ph type="pic" sz="quarter" idx="10" hasCustomPrompt="1"/>
          </p:nvPr>
        </p:nvSpPr>
        <p:spPr>
          <a:xfrm>
            <a:off x="363984" y="0"/>
            <a:ext cx="8780016" cy="6858000"/>
          </a:xfrm>
        </p:spPr>
        <p:txBody>
          <a:bodyPr>
            <a:normAutofit/>
          </a:bodyPr>
          <a:lstStyle>
            <a:lvl1pPr>
              <a:defRPr sz="1600">
                <a:solidFill>
                  <a:schemeClr val="bg1">
                    <a:lumMod val="65000"/>
                  </a:schemeClr>
                </a:solidFill>
              </a:defRPr>
            </a:lvl1pPr>
          </a:lstStyle>
          <a:p>
            <a:r>
              <a:rPr lang="en-US" dirty="0"/>
              <a:t>Click icon to insert photo</a:t>
            </a:r>
          </a:p>
        </p:txBody>
      </p:sp>
    </p:spTree>
    <p:extLst>
      <p:ext uri="{BB962C8B-B14F-4D97-AF65-F5344CB8AC3E}">
        <p14:creationId xmlns:p14="http://schemas.microsoft.com/office/powerpoint/2010/main" val="973454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3E72188-FA48-5044-961B-B7C9F0501CC6}"/>
              </a:ext>
            </a:extLst>
          </p:cNvPr>
          <p:cNvSpPr>
            <a:spLocks noGrp="1"/>
          </p:cNvSpPr>
          <p:nvPr>
            <p:ph type="pic" sz="quarter" idx="10" hasCustomPrompt="1"/>
          </p:nvPr>
        </p:nvSpPr>
        <p:spPr>
          <a:xfrm>
            <a:off x="355106" y="-2"/>
            <a:ext cx="5260893" cy="6858001"/>
          </a:xfrm>
        </p:spPr>
        <p:txBody>
          <a:bodyPr>
            <a:normAutofit/>
          </a:bodyPr>
          <a:lstStyle>
            <a:lvl1pPr>
              <a:defRPr sz="1600">
                <a:solidFill>
                  <a:schemeClr val="bg1">
                    <a:lumMod val="65000"/>
                  </a:schemeClr>
                </a:solidFill>
              </a:defRPr>
            </a:lvl1pPr>
          </a:lstStyle>
          <a:p>
            <a:r>
              <a:rPr lang="en-US" dirty="0"/>
              <a:t>Click icon to insert photo</a:t>
            </a:r>
          </a:p>
        </p:txBody>
      </p:sp>
      <p:sp>
        <p:nvSpPr>
          <p:cNvPr id="3" name="Picture Placeholder 2">
            <a:extLst>
              <a:ext uri="{FF2B5EF4-FFF2-40B4-BE49-F238E27FC236}">
                <a16:creationId xmlns:a16="http://schemas.microsoft.com/office/drawing/2014/main" id="{3E3D15C9-EBC7-A949-ACA5-2F38B8DCE983}"/>
              </a:ext>
            </a:extLst>
          </p:cNvPr>
          <p:cNvSpPr>
            <a:spLocks noGrp="1"/>
          </p:cNvSpPr>
          <p:nvPr>
            <p:ph type="pic" sz="quarter" idx="11" hasCustomPrompt="1"/>
          </p:nvPr>
        </p:nvSpPr>
        <p:spPr>
          <a:xfrm>
            <a:off x="5748338" y="-2"/>
            <a:ext cx="3384000" cy="3348000"/>
          </a:xfrm>
        </p:spPr>
        <p:txBody>
          <a:bodyPr>
            <a:normAutofit/>
          </a:bodyPr>
          <a:lstStyle>
            <a:lvl1pPr marL="0" marR="0" indent="0" algn="l" defTabSz="685800" rtl="0" eaLnBrk="1" fontAlgn="auto" latinLnBrk="0" hangingPunct="1">
              <a:lnSpc>
                <a:spcPct val="90000"/>
              </a:lnSpc>
              <a:spcBef>
                <a:spcPts val="750"/>
              </a:spcBef>
              <a:spcAft>
                <a:spcPts val="0"/>
              </a:spcAft>
              <a:buClrTx/>
              <a:buSzPct val="85000"/>
              <a:buFontTx/>
              <a:buNone/>
              <a:tabLst/>
              <a:defRPr sz="1600">
                <a:solidFill>
                  <a:schemeClr val="bg1">
                    <a:lumMod val="65000"/>
                  </a:schemeClr>
                </a:solidFill>
              </a:defRPr>
            </a:lvl1pPr>
          </a:lstStyle>
          <a:p>
            <a:pPr marL="0" marR="0" lvl="0" indent="0" algn="l" defTabSz="685800" rtl="0" eaLnBrk="1" fontAlgn="auto" latinLnBrk="0" hangingPunct="1">
              <a:lnSpc>
                <a:spcPct val="90000"/>
              </a:lnSpc>
              <a:spcBef>
                <a:spcPts val="750"/>
              </a:spcBef>
              <a:spcAft>
                <a:spcPts val="0"/>
              </a:spcAft>
              <a:buClrTx/>
              <a:buSzPct val="85000"/>
              <a:buFontTx/>
              <a:buNone/>
              <a:tabLst/>
              <a:defRPr/>
            </a:pPr>
            <a:r>
              <a:rPr lang="en-US" dirty="0"/>
              <a:t>Click icon to insert photo</a:t>
            </a:r>
          </a:p>
        </p:txBody>
      </p:sp>
      <p:sp>
        <p:nvSpPr>
          <p:cNvPr id="7" name="Picture Placeholder 2">
            <a:extLst>
              <a:ext uri="{FF2B5EF4-FFF2-40B4-BE49-F238E27FC236}">
                <a16:creationId xmlns:a16="http://schemas.microsoft.com/office/drawing/2014/main" id="{E5884E18-154E-3643-986D-93C309E21025}"/>
              </a:ext>
            </a:extLst>
          </p:cNvPr>
          <p:cNvSpPr>
            <a:spLocks noGrp="1"/>
          </p:cNvSpPr>
          <p:nvPr>
            <p:ph type="pic" sz="quarter" idx="12" hasCustomPrompt="1"/>
          </p:nvPr>
        </p:nvSpPr>
        <p:spPr>
          <a:xfrm>
            <a:off x="5745554" y="3504369"/>
            <a:ext cx="3395662" cy="3348000"/>
          </a:xfrm>
        </p:spPr>
        <p:txBody>
          <a:bodyPr>
            <a:normAutofit/>
          </a:bodyPr>
          <a:lstStyle>
            <a:lvl1pPr marL="0" marR="0" indent="0" algn="l" defTabSz="685800" rtl="0" eaLnBrk="1" fontAlgn="auto" latinLnBrk="0" hangingPunct="1">
              <a:lnSpc>
                <a:spcPct val="90000"/>
              </a:lnSpc>
              <a:spcBef>
                <a:spcPts val="750"/>
              </a:spcBef>
              <a:spcAft>
                <a:spcPts val="0"/>
              </a:spcAft>
              <a:buClrTx/>
              <a:buSzPct val="85000"/>
              <a:buFontTx/>
              <a:buNone/>
              <a:tabLst/>
              <a:defRPr sz="1600">
                <a:solidFill>
                  <a:schemeClr val="bg1">
                    <a:lumMod val="65000"/>
                  </a:schemeClr>
                </a:solidFill>
              </a:defRPr>
            </a:lvl1pPr>
          </a:lstStyle>
          <a:p>
            <a:pPr marL="0" marR="0" lvl="0" indent="0" algn="l" defTabSz="685800" rtl="0" eaLnBrk="1" fontAlgn="auto" latinLnBrk="0" hangingPunct="1">
              <a:lnSpc>
                <a:spcPct val="90000"/>
              </a:lnSpc>
              <a:spcBef>
                <a:spcPts val="750"/>
              </a:spcBef>
              <a:spcAft>
                <a:spcPts val="0"/>
              </a:spcAft>
              <a:buClrTx/>
              <a:buSzPct val="85000"/>
              <a:buFontTx/>
              <a:buNone/>
              <a:tabLst/>
              <a:defRPr/>
            </a:pPr>
            <a:r>
              <a:rPr lang="en-US" dirty="0"/>
              <a:t>Click icon to insert photo</a:t>
            </a:r>
          </a:p>
        </p:txBody>
      </p:sp>
    </p:spTree>
    <p:extLst>
      <p:ext uri="{BB962C8B-B14F-4D97-AF65-F5344CB8AC3E}">
        <p14:creationId xmlns:p14="http://schemas.microsoft.com/office/powerpoint/2010/main" val="2921421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0696D-4454-864F-8C77-E5D94C161926}"/>
              </a:ext>
            </a:extLst>
          </p:cNvPr>
          <p:cNvSpPr>
            <a:spLocks noGrp="1"/>
          </p:cNvSpPr>
          <p:nvPr>
            <p:ph type="title" hasCustomPrompt="1"/>
          </p:nvPr>
        </p:nvSpPr>
        <p:spPr>
          <a:xfrm>
            <a:off x="611188" y="549275"/>
            <a:ext cx="7740650" cy="684213"/>
          </a:xfrm>
          <a:prstGeom prst="rect">
            <a:avLst/>
          </a:prstGeom>
        </p:spPr>
        <p:txBody>
          <a:bodyPr/>
          <a:lstStyle/>
          <a:p>
            <a:r>
              <a:rPr lang="en-US" dirty="0"/>
              <a:t>Click to edit title</a:t>
            </a:r>
          </a:p>
        </p:txBody>
      </p:sp>
      <p:sp>
        <p:nvSpPr>
          <p:cNvPr id="3" name="Content Placeholder 2">
            <a:extLst>
              <a:ext uri="{FF2B5EF4-FFF2-40B4-BE49-F238E27FC236}">
                <a16:creationId xmlns:a16="http://schemas.microsoft.com/office/drawing/2014/main" id="{537BC531-1ECA-174B-AFC7-F2815E722F42}"/>
              </a:ext>
            </a:extLst>
          </p:cNvPr>
          <p:cNvSpPr>
            <a:spLocks noGrp="1"/>
          </p:cNvSpPr>
          <p:nvPr>
            <p:ph idx="1" hasCustomPrompt="1"/>
          </p:nvPr>
        </p:nvSpPr>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462859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7E665-0FA3-A64C-B18B-639C1174E995}"/>
              </a:ext>
            </a:extLst>
          </p:cNvPr>
          <p:cNvSpPr>
            <a:spLocks noGrp="1"/>
          </p:cNvSpPr>
          <p:nvPr>
            <p:ph type="title" hasCustomPrompt="1"/>
          </p:nvPr>
        </p:nvSpPr>
        <p:spPr>
          <a:xfrm>
            <a:off x="611189" y="549275"/>
            <a:ext cx="7740649" cy="684213"/>
          </a:xfrm>
          <a:prstGeom prst="rect">
            <a:avLst/>
          </a:prstGeom>
        </p:spPr>
        <p:txBody>
          <a:bodyPr/>
          <a:lstStyle/>
          <a:p>
            <a:r>
              <a:rPr lang="en-US" dirty="0"/>
              <a:t>Click to edit title</a:t>
            </a:r>
          </a:p>
        </p:txBody>
      </p:sp>
      <p:sp>
        <p:nvSpPr>
          <p:cNvPr id="3" name="Content Placeholder 2">
            <a:extLst>
              <a:ext uri="{FF2B5EF4-FFF2-40B4-BE49-F238E27FC236}">
                <a16:creationId xmlns:a16="http://schemas.microsoft.com/office/drawing/2014/main" id="{673998FA-A1C5-2041-9AF5-9A5DE6A948D5}"/>
              </a:ext>
            </a:extLst>
          </p:cNvPr>
          <p:cNvSpPr>
            <a:spLocks noGrp="1"/>
          </p:cNvSpPr>
          <p:nvPr>
            <p:ph sz="half" idx="1" hasCustomPrompt="1"/>
          </p:nvPr>
        </p:nvSpPr>
        <p:spPr>
          <a:xfrm>
            <a:off x="623485" y="1772357"/>
            <a:ext cx="3600000" cy="4308845"/>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1CEA6B2-E626-204A-B12E-7AD7DAE9E396}"/>
              </a:ext>
            </a:extLst>
          </p:cNvPr>
          <p:cNvSpPr>
            <a:spLocks noGrp="1"/>
          </p:cNvSpPr>
          <p:nvPr>
            <p:ph sz="half" idx="2" hasCustomPrompt="1"/>
          </p:nvPr>
        </p:nvSpPr>
        <p:spPr>
          <a:xfrm>
            <a:off x="4749549" y="1772358"/>
            <a:ext cx="3600000" cy="4308845"/>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34583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3E72188-FA48-5044-961B-B7C9F0501CC6}"/>
              </a:ext>
            </a:extLst>
          </p:cNvPr>
          <p:cNvSpPr>
            <a:spLocks noGrp="1"/>
          </p:cNvSpPr>
          <p:nvPr>
            <p:ph type="pic" sz="quarter" idx="10" hasCustomPrompt="1"/>
          </p:nvPr>
        </p:nvSpPr>
        <p:spPr>
          <a:xfrm>
            <a:off x="-3" y="0"/>
            <a:ext cx="8780016" cy="6858000"/>
          </a:xfrm>
        </p:spPr>
        <p:txBody>
          <a:bodyPr>
            <a:normAutofit/>
          </a:bodyPr>
          <a:lstStyle>
            <a:lvl1pPr>
              <a:defRPr sz="1600">
                <a:solidFill>
                  <a:schemeClr val="bg1">
                    <a:lumMod val="65000"/>
                  </a:schemeClr>
                </a:solidFill>
              </a:defRPr>
            </a:lvl1pPr>
          </a:lstStyle>
          <a:p>
            <a:r>
              <a:rPr lang="en-US" dirty="0"/>
              <a:t>Click icon to insert photo</a:t>
            </a:r>
          </a:p>
        </p:txBody>
      </p:sp>
    </p:spTree>
    <p:extLst>
      <p:ext uri="{BB962C8B-B14F-4D97-AF65-F5344CB8AC3E}">
        <p14:creationId xmlns:p14="http://schemas.microsoft.com/office/powerpoint/2010/main" val="20854624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3E72188-FA48-5044-961B-B7C9F0501CC6}"/>
              </a:ext>
            </a:extLst>
          </p:cNvPr>
          <p:cNvSpPr>
            <a:spLocks noGrp="1"/>
          </p:cNvSpPr>
          <p:nvPr>
            <p:ph type="pic" sz="quarter" idx="10" hasCustomPrompt="1"/>
          </p:nvPr>
        </p:nvSpPr>
        <p:spPr>
          <a:xfrm>
            <a:off x="-5" y="-2"/>
            <a:ext cx="5260893" cy="6858001"/>
          </a:xfrm>
        </p:spPr>
        <p:txBody>
          <a:bodyPr>
            <a:normAutofit/>
          </a:bodyPr>
          <a:lstStyle>
            <a:lvl1pPr>
              <a:defRPr sz="1600">
                <a:solidFill>
                  <a:schemeClr val="bg1">
                    <a:lumMod val="65000"/>
                  </a:schemeClr>
                </a:solidFill>
              </a:defRPr>
            </a:lvl1pPr>
          </a:lstStyle>
          <a:p>
            <a:r>
              <a:rPr lang="en-US" dirty="0"/>
              <a:t>Click icon to insert photo</a:t>
            </a:r>
          </a:p>
        </p:txBody>
      </p:sp>
      <p:sp>
        <p:nvSpPr>
          <p:cNvPr id="3" name="Picture Placeholder 2">
            <a:extLst>
              <a:ext uri="{FF2B5EF4-FFF2-40B4-BE49-F238E27FC236}">
                <a16:creationId xmlns:a16="http://schemas.microsoft.com/office/drawing/2014/main" id="{3E3D15C9-EBC7-A949-ACA5-2F38B8DCE983}"/>
              </a:ext>
            </a:extLst>
          </p:cNvPr>
          <p:cNvSpPr>
            <a:spLocks noGrp="1"/>
          </p:cNvSpPr>
          <p:nvPr>
            <p:ph type="pic" sz="quarter" idx="11" hasCustomPrompt="1"/>
          </p:nvPr>
        </p:nvSpPr>
        <p:spPr>
          <a:xfrm>
            <a:off x="5393227" y="-2"/>
            <a:ext cx="3384000" cy="3384000"/>
          </a:xfrm>
        </p:spPr>
        <p:txBody>
          <a:bodyPr>
            <a:normAutofit/>
          </a:bodyPr>
          <a:lstStyle>
            <a:lvl1pPr marL="0" marR="0" indent="0" algn="l" defTabSz="685800" rtl="0" eaLnBrk="1" fontAlgn="auto" latinLnBrk="0" hangingPunct="1">
              <a:lnSpc>
                <a:spcPct val="90000"/>
              </a:lnSpc>
              <a:spcBef>
                <a:spcPts val="750"/>
              </a:spcBef>
              <a:spcAft>
                <a:spcPts val="0"/>
              </a:spcAft>
              <a:buClrTx/>
              <a:buSzPct val="85000"/>
              <a:buFontTx/>
              <a:buNone/>
              <a:tabLst/>
              <a:defRPr sz="1600">
                <a:solidFill>
                  <a:schemeClr val="bg1">
                    <a:lumMod val="65000"/>
                  </a:schemeClr>
                </a:solidFill>
              </a:defRPr>
            </a:lvl1pPr>
          </a:lstStyle>
          <a:p>
            <a:pPr marL="0" marR="0" lvl="0" indent="0" algn="l" defTabSz="685800" rtl="0" eaLnBrk="1" fontAlgn="auto" latinLnBrk="0" hangingPunct="1">
              <a:lnSpc>
                <a:spcPct val="90000"/>
              </a:lnSpc>
              <a:spcBef>
                <a:spcPts val="750"/>
              </a:spcBef>
              <a:spcAft>
                <a:spcPts val="0"/>
              </a:spcAft>
              <a:buClrTx/>
              <a:buSzPct val="85000"/>
              <a:buFontTx/>
              <a:buNone/>
              <a:tabLst/>
              <a:defRPr/>
            </a:pPr>
            <a:r>
              <a:rPr lang="en-US" dirty="0"/>
              <a:t>Click icon to insert photo</a:t>
            </a:r>
          </a:p>
        </p:txBody>
      </p:sp>
      <p:sp>
        <p:nvSpPr>
          <p:cNvPr id="7" name="Picture Placeholder 2">
            <a:extLst>
              <a:ext uri="{FF2B5EF4-FFF2-40B4-BE49-F238E27FC236}">
                <a16:creationId xmlns:a16="http://schemas.microsoft.com/office/drawing/2014/main" id="{E5884E18-154E-3643-986D-93C309E21025}"/>
              </a:ext>
            </a:extLst>
          </p:cNvPr>
          <p:cNvSpPr>
            <a:spLocks noGrp="1"/>
          </p:cNvSpPr>
          <p:nvPr>
            <p:ph type="pic" sz="quarter" idx="12" hasCustomPrompt="1"/>
          </p:nvPr>
        </p:nvSpPr>
        <p:spPr>
          <a:xfrm>
            <a:off x="5390443" y="3484491"/>
            <a:ext cx="3395662" cy="3384000"/>
          </a:xfrm>
        </p:spPr>
        <p:txBody>
          <a:bodyPr>
            <a:normAutofit/>
          </a:bodyPr>
          <a:lstStyle>
            <a:lvl1pPr marL="0" marR="0" indent="0" algn="l" defTabSz="685800" rtl="0" eaLnBrk="1" fontAlgn="auto" latinLnBrk="0" hangingPunct="1">
              <a:lnSpc>
                <a:spcPct val="90000"/>
              </a:lnSpc>
              <a:spcBef>
                <a:spcPts val="750"/>
              </a:spcBef>
              <a:spcAft>
                <a:spcPts val="0"/>
              </a:spcAft>
              <a:buClrTx/>
              <a:buSzPct val="85000"/>
              <a:buFontTx/>
              <a:buNone/>
              <a:tabLst/>
              <a:defRPr sz="1600">
                <a:solidFill>
                  <a:schemeClr val="bg1">
                    <a:lumMod val="65000"/>
                  </a:schemeClr>
                </a:solidFill>
              </a:defRPr>
            </a:lvl1pPr>
          </a:lstStyle>
          <a:p>
            <a:pPr marL="0" marR="0" lvl="0" indent="0" algn="l" defTabSz="685800" rtl="0" eaLnBrk="1" fontAlgn="auto" latinLnBrk="0" hangingPunct="1">
              <a:lnSpc>
                <a:spcPct val="90000"/>
              </a:lnSpc>
              <a:spcBef>
                <a:spcPts val="750"/>
              </a:spcBef>
              <a:spcAft>
                <a:spcPts val="0"/>
              </a:spcAft>
              <a:buClrTx/>
              <a:buSzPct val="85000"/>
              <a:buFontTx/>
              <a:buNone/>
              <a:tabLst/>
              <a:defRPr/>
            </a:pPr>
            <a:r>
              <a:rPr lang="en-US" dirty="0"/>
              <a:t>Click icon to insert photo</a:t>
            </a:r>
          </a:p>
        </p:txBody>
      </p:sp>
    </p:spTree>
    <p:extLst>
      <p:ext uri="{BB962C8B-B14F-4D97-AF65-F5344CB8AC3E}">
        <p14:creationId xmlns:p14="http://schemas.microsoft.com/office/powerpoint/2010/main" val="41891721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0696D-4454-864F-8C77-E5D94C161926}"/>
              </a:ext>
            </a:extLst>
          </p:cNvPr>
          <p:cNvSpPr>
            <a:spLocks noGrp="1"/>
          </p:cNvSpPr>
          <p:nvPr>
            <p:ph type="title" hasCustomPrompt="1"/>
          </p:nvPr>
        </p:nvSpPr>
        <p:spPr>
          <a:xfrm>
            <a:off x="792162" y="549275"/>
            <a:ext cx="3433609" cy="942174"/>
          </a:xfrm>
          <a:prstGeom prst="rect">
            <a:avLst/>
          </a:prstGeom>
        </p:spPr>
        <p:txBody>
          <a:bodyPr/>
          <a:lstStyle/>
          <a:p>
            <a:r>
              <a:rPr lang="en-US" dirty="0"/>
              <a:t>Click to </a:t>
            </a:r>
            <a:br>
              <a:rPr lang="en-US" dirty="0"/>
            </a:br>
            <a:r>
              <a:rPr lang="en-US" dirty="0"/>
              <a:t>edit title</a:t>
            </a:r>
          </a:p>
        </p:txBody>
      </p:sp>
      <p:sp>
        <p:nvSpPr>
          <p:cNvPr id="3" name="Content Placeholder 2">
            <a:extLst>
              <a:ext uri="{FF2B5EF4-FFF2-40B4-BE49-F238E27FC236}">
                <a16:creationId xmlns:a16="http://schemas.microsoft.com/office/drawing/2014/main" id="{537BC531-1ECA-174B-AFC7-F2815E722F42}"/>
              </a:ext>
            </a:extLst>
          </p:cNvPr>
          <p:cNvSpPr>
            <a:spLocks noGrp="1"/>
          </p:cNvSpPr>
          <p:nvPr>
            <p:ph idx="1" hasCustomPrompt="1"/>
          </p:nvPr>
        </p:nvSpPr>
        <p:spPr/>
        <p:txBody>
          <a:bodyPr wrap="square"/>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5">
            <a:extLst>
              <a:ext uri="{FF2B5EF4-FFF2-40B4-BE49-F238E27FC236}">
                <a16:creationId xmlns:a16="http://schemas.microsoft.com/office/drawing/2014/main" id="{6A4E5D6C-FE4E-5547-A367-93C8931E4D03}"/>
              </a:ext>
            </a:extLst>
          </p:cNvPr>
          <p:cNvSpPr>
            <a:spLocks noGrp="1"/>
          </p:cNvSpPr>
          <p:nvPr>
            <p:ph type="pic" sz="quarter" idx="10" hasCustomPrompt="1"/>
          </p:nvPr>
        </p:nvSpPr>
        <p:spPr>
          <a:xfrm>
            <a:off x="4705164" y="0"/>
            <a:ext cx="4438835" cy="6858000"/>
          </a:xfrm>
        </p:spPr>
        <p:txBody>
          <a:bodyPr>
            <a:normAutofit/>
          </a:bodyPr>
          <a:lstStyle>
            <a:lvl1pPr>
              <a:defRPr sz="1600">
                <a:solidFill>
                  <a:schemeClr val="bg1">
                    <a:lumMod val="65000"/>
                  </a:schemeClr>
                </a:solidFill>
              </a:defRPr>
            </a:lvl1pPr>
          </a:lstStyle>
          <a:p>
            <a:r>
              <a:rPr lang="en-US" dirty="0"/>
              <a:t>Click icon to insert photo</a:t>
            </a:r>
          </a:p>
        </p:txBody>
      </p:sp>
    </p:spTree>
    <p:extLst>
      <p:ext uri="{BB962C8B-B14F-4D97-AF65-F5344CB8AC3E}">
        <p14:creationId xmlns:p14="http://schemas.microsoft.com/office/powerpoint/2010/main" val="1234209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7E665-0FA3-A64C-B18B-639C1174E995}"/>
              </a:ext>
            </a:extLst>
          </p:cNvPr>
          <p:cNvSpPr>
            <a:spLocks noGrp="1"/>
          </p:cNvSpPr>
          <p:nvPr>
            <p:ph type="title" hasCustomPrompt="1"/>
          </p:nvPr>
        </p:nvSpPr>
        <p:spPr>
          <a:xfrm>
            <a:off x="628649" y="549275"/>
            <a:ext cx="7904163" cy="684213"/>
          </a:xfrm>
          <a:prstGeom prst="rect">
            <a:avLst/>
          </a:prstGeom>
        </p:spPr>
        <p:txBody>
          <a:bodyPr/>
          <a:lstStyle/>
          <a:p>
            <a:r>
              <a:rPr lang="en-US" dirty="0"/>
              <a:t>Click to edit title</a:t>
            </a:r>
          </a:p>
        </p:txBody>
      </p:sp>
      <p:sp>
        <p:nvSpPr>
          <p:cNvPr id="3" name="Content Placeholder 2">
            <a:extLst>
              <a:ext uri="{FF2B5EF4-FFF2-40B4-BE49-F238E27FC236}">
                <a16:creationId xmlns:a16="http://schemas.microsoft.com/office/drawing/2014/main" id="{673998FA-A1C5-2041-9AF5-9A5DE6A948D5}"/>
              </a:ext>
            </a:extLst>
          </p:cNvPr>
          <p:cNvSpPr>
            <a:spLocks noGrp="1"/>
          </p:cNvSpPr>
          <p:nvPr>
            <p:ph sz="half" idx="1" hasCustomPrompt="1"/>
          </p:nvPr>
        </p:nvSpPr>
        <p:spPr>
          <a:xfrm>
            <a:off x="628651" y="1781235"/>
            <a:ext cx="3600000" cy="4029361"/>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1CEA6B2-E626-204A-B12E-7AD7DAE9E396}"/>
              </a:ext>
            </a:extLst>
          </p:cNvPr>
          <p:cNvSpPr>
            <a:spLocks noGrp="1"/>
          </p:cNvSpPr>
          <p:nvPr>
            <p:ph sz="half" idx="2" hasCustomPrompt="1"/>
          </p:nvPr>
        </p:nvSpPr>
        <p:spPr>
          <a:xfrm>
            <a:off x="4931869" y="1781235"/>
            <a:ext cx="3600000" cy="4029361"/>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53414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3E72188-FA48-5044-961B-B7C9F0501CC6}"/>
              </a:ext>
            </a:extLst>
          </p:cNvPr>
          <p:cNvSpPr>
            <a:spLocks noGrp="1"/>
          </p:cNvSpPr>
          <p:nvPr>
            <p:ph type="pic" sz="quarter" idx="10" hasCustomPrompt="1"/>
          </p:nvPr>
        </p:nvSpPr>
        <p:spPr>
          <a:xfrm>
            <a:off x="8876" y="-2"/>
            <a:ext cx="4428000" cy="6858001"/>
          </a:xfrm>
        </p:spPr>
        <p:txBody>
          <a:bodyPr>
            <a:normAutofit/>
          </a:bodyPr>
          <a:lstStyle>
            <a:lvl1pPr>
              <a:defRPr sz="1600">
                <a:solidFill>
                  <a:schemeClr val="bg1">
                    <a:lumMod val="65000"/>
                  </a:schemeClr>
                </a:solidFill>
              </a:defRPr>
            </a:lvl1pPr>
          </a:lstStyle>
          <a:p>
            <a:r>
              <a:rPr lang="en-US" dirty="0"/>
              <a:t>Click icon to insert photo</a:t>
            </a:r>
          </a:p>
        </p:txBody>
      </p:sp>
      <p:sp>
        <p:nvSpPr>
          <p:cNvPr id="3" name="Picture Placeholder 2">
            <a:extLst>
              <a:ext uri="{FF2B5EF4-FFF2-40B4-BE49-F238E27FC236}">
                <a16:creationId xmlns:a16="http://schemas.microsoft.com/office/drawing/2014/main" id="{3E3D15C9-EBC7-A949-ACA5-2F38B8DCE983}"/>
              </a:ext>
            </a:extLst>
          </p:cNvPr>
          <p:cNvSpPr>
            <a:spLocks noGrp="1"/>
          </p:cNvSpPr>
          <p:nvPr>
            <p:ph type="pic" sz="quarter" idx="11" hasCustomPrompt="1"/>
          </p:nvPr>
        </p:nvSpPr>
        <p:spPr>
          <a:xfrm>
            <a:off x="4709650" y="-2"/>
            <a:ext cx="4428000" cy="3384000"/>
          </a:xfrm>
        </p:spPr>
        <p:txBody>
          <a:bodyPr>
            <a:normAutofit/>
          </a:bodyPr>
          <a:lstStyle>
            <a:lvl1pPr marL="0" marR="0" indent="0" algn="l" defTabSz="685800" rtl="0" eaLnBrk="1" fontAlgn="auto" latinLnBrk="0" hangingPunct="1">
              <a:lnSpc>
                <a:spcPct val="90000"/>
              </a:lnSpc>
              <a:spcBef>
                <a:spcPts val="750"/>
              </a:spcBef>
              <a:spcAft>
                <a:spcPts val="0"/>
              </a:spcAft>
              <a:buClrTx/>
              <a:buSzPct val="85000"/>
              <a:buFontTx/>
              <a:buNone/>
              <a:tabLst/>
              <a:defRPr sz="1600">
                <a:solidFill>
                  <a:schemeClr val="bg1">
                    <a:lumMod val="65000"/>
                  </a:schemeClr>
                </a:solidFill>
              </a:defRPr>
            </a:lvl1pPr>
          </a:lstStyle>
          <a:p>
            <a:pPr marL="0" marR="0" lvl="0" indent="0" algn="l" defTabSz="685800" rtl="0" eaLnBrk="1" fontAlgn="auto" latinLnBrk="0" hangingPunct="1">
              <a:lnSpc>
                <a:spcPct val="90000"/>
              </a:lnSpc>
              <a:spcBef>
                <a:spcPts val="750"/>
              </a:spcBef>
              <a:spcAft>
                <a:spcPts val="0"/>
              </a:spcAft>
              <a:buClrTx/>
              <a:buSzPct val="85000"/>
              <a:buFontTx/>
              <a:buNone/>
              <a:tabLst/>
              <a:defRPr/>
            </a:pPr>
            <a:r>
              <a:rPr lang="en-US" dirty="0"/>
              <a:t>Click icon to insert photo</a:t>
            </a:r>
          </a:p>
        </p:txBody>
      </p:sp>
      <p:sp>
        <p:nvSpPr>
          <p:cNvPr id="7" name="Picture Placeholder 2">
            <a:extLst>
              <a:ext uri="{FF2B5EF4-FFF2-40B4-BE49-F238E27FC236}">
                <a16:creationId xmlns:a16="http://schemas.microsoft.com/office/drawing/2014/main" id="{E5884E18-154E-3643-986D-93C309E21025}"/>
              </a:ext>
            </a:extLst>
          </p:cNvPr>
          <p:cNvSpPr>
            <a:spLocks noGrp="1"/>
          </p:cNvSpPr>
          <p:nvPr>
            <p:ph type="pic" sz="quarter" idx="12" hasCustomPrompt="1"/>
          </p:nvPr>
        </p:nvSpPr>
        <p:spPr>
          <a:xfrm>
            <a:off x="4706866" y="3484491"/>
            <a:ext cx="4428000" cy="3384000"/>
          </a:xfrm>
        </p:spPr>
        <p:txBody>
          <a:bodyPr>
            <a:normAutofit/>
          </a:bodyPr>
          <a:lstStyle>
            <a:lvl1pPr marL="0" marR="0" indent="0" algn="l" defTabSz="685800" rtl="0" eaLnBrk="1" fontAlgn="auto" latinLnBrk="0" hangingPunct="1">
              <a:lnSpc>
                <a:spcPct val="90000"/>
              </a:lnSpc>
              <a:spcBef>
                <a:spcPts val="750"/>
              </a:spcBef>
              <a:spcAft>
                <a:spcPts val="0"/>
              </a:spcAft>
              <a:buClrTx/>
              <a:buSzPct val="85000"/>
              <a:buFontTx/>
              <a:buNone/>
              <a:tabLst/>
              <a:defRPr sz="1600">
                <a:solidFill>
                  <a:schemeClr val="bg1">
                    <a:lumMod val="65000"/>
                  </a:schemeClr>
                </a:solidFill>
              </a:defRPr>
            </a:lvl1pPr>
          </a:lstStyle>
          <a:p>
            <a:pPr marL="0" marR="0" lvl="0" indent="0" algn="l" defTabSz="685800" rtl="0" eaLnBrk="1" fontAlgn="auto" latinLnBrk="0" hangingPunct="1">
              <a:lnSpc>
                <a:spcPct val="90000"/>
              </a:lnSpc>
              <a:spcBef>
                <a:spcPts val="750"/>
              </a:spcBef>
              <a:spcAft>
                <a:spcPts val="0"/>
              </a:spcAft>
              <a:buClrTx/>
              <a:buSzPct val="85000"/>
              <a:buFontTx/>
              <a:buNone/>
              <a:tabLst/>
              <a:defRPr/>
            </a:pPr>
            <a:r>
              <a:rPr lang="en-US" dirty="0"/>
              <a:t>Click icon to insert photo</a:t>
            </a:r>
          </a:p>
        </p:txBody>
      </p:sp>
    </p:spTree>
    <p:extLst>
      <p:ext uri="{BB962C8B-B14F-4D97-AF65-F5344CB8AC3E}">
        <p14:creationId xmlns:p14="http://schemas.microsoft.com/office/powerpoint/2010/main" val="17263737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0696D-4454-864F-8C77-E5D94C161926}"/>
              </a:ext>
            </a:extLst>
          </p:cNvPr>
          <p:cNvSpPr>
            <a:spLocks noGrp="1"/>
          </p:cNvSpPr>
          <p:nvPr>
            <p:ph type="title" hasCustomPrompt="1"/>
          </p:nvPr>
        </p:nvSpPr>
        <p:spPr>
          <a:xfrm>
            <a:off x="628649" y="549275"/>
            <a:ext cx="7904163" cy="684213"/>
          </a:xfrm>
          <a:prstGeom prst="rect">
            <a:avLst/>
          </a:prstGeom>
        </p:spPr>
        <p:txBody>
          <a:bodyPr/>
          <a:lstStyle/>
          <a:p>
            <a:r>
              <a:rPr lang="en-US" dirty="0"/>
              <a:t>Click to edit title</a:t>
            </a:r>
          </a:p>
        </p:txBody>
      </p:sp>
      <p:sp>
        <p:nvSpPr>
          <p:cNvPr id="3" name="Content Placeholder 2">
            <a:extLst>
              <a:ext uri="{FF2B5EF4-FFF2-40B4-BE49-F238E27FC236}">
                <a16:creationId xmlns:a16="http://schemas.microsoft.com/office/drawing/2014/main" id="{537BC531-1ECA-174B-AFC7-F2815E722F42}"/>
              </a:ext>
            </a:extLst>
          </p:cNvPr>
          <p:cNvSpPr>
            <a:spLocks noGrp="1"/>
          </p:cNvSpPr>
          <p:nvPr>
            <p:ph idx="1" hasCustomPrompt="1"/>
          </p:nvPr>
        </p:nvSpPr>
        <p:spPr/>
        <p:txBody>
          <a:bodyPr wrap="square"/>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54832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7E665-0FA3-A64C-B18B-639C1174E995}"/>
              </a:ext>
            </a:extLst>
          </p:cNvPr>
          <p:cNvSpPr>
            <a:spLocks noGrp="1"/>
          </p:cNvSpPr>
          <p:nvPr>
            <p:ph type="title" hasCustomPrompt="1"/>
          </p:nvPr>
        </p:nvSpPr>
        <p:spPr>
          <a:xfrm>
            <a:off x="628649" y="549275"/>
            <a:ext cx="7904163" cy="684213"/>
          </a:xfrm>
          <a:prstGeom prst="rect">
            <a:avLst/>
          </a:prstGeom>
        </p:spPr>
        <p:txBody>
          <a:bodyPr/>
          <a:lstStyle/>
          <a:p>
            <a:r>
              <a:rPr lang="en-US" dirty="0"/>
              <a:t>Click to edit title</a:t>
            </a:r>
          </a:p>
        </p:txBody>
      </p:sp>
      <p:sp>
        <p:nvSpPr>
          <p:cNvPr id="3" name="Content Placeholder 2">
            <a:extLst>
              <a:ext uri="{FF2B5EF4-FFF2-40B4-BE49-F238E27FC236}">
                <a16:creationId xmlns:a16="http://schemas.microsoft.com/office/drawing/2014/main" id="{673998FA-A1C5-2041-9AF5-9A5DE6A948D5}"/>
              </a:ext>
            </a:extLst>
          </p:cNvPr>
          <p:cNvSpPr>
            <a:spLocks noGrp="1"/>
          </p:cNvSpPr>
          <p:nvPr>
            <p:ph sz="half" idx="1" hasCustomPrompt="1"/>
          </p:nvPr>
        </p:nvSpPr>
        <p:spPr>
          <a:xfrm>
            <a:off x="628651" y="1781235"/>
            <a:ext cx="3774672" cy="3660777"/>
          </a:xfrm>
        </p:spPr>
        <p:txBody>
          <a:bodyPr wrap="square"/>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1CEA6B2-E626-204A-B12E-7AD7DAE9E396}"/>
              </a:ext>
            </a:extLst>
          </p:cNvPr>
          <p:cNvSpPr>
            <a:spLocks noGrp="1"/>
          </p:cNvSpPr>
          <p:nvPr>
            <p:ph sz="half" idx="2" hasCustomPrompt="1"/>
          </p:nvPr>
        </p:nvSpPr>
        <p:spPr>
          <a:xfrm>
            <a:off x="4740676" y="1781235"/>
            <a:ext cx="3774673" cy="3660777"/>
          </a:xfrm>
        </p:spPr>
        <p:txBody>
          <a:bodyPr wrap="square"/>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91912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0696D-4454-864F-8C77-E5D94C161926}"/>
              </a:ext>
            </a:extLst>
          </p:cNvPr>
          <p:cNvSpPr>
            <a:spLocks noGrp="1"/>
          </p:cNvSpPr>
          <p:nvPr>
            <p:ph type="title" hasCustomPrompt="1"/>
          </p:nvPr>
        </p:nvSpPr>
        <p:spPr>
          <a:xfrm>
            <a:off x="965713" y="908050"/>
            <a:ext cx="7206738" cy="684213"/>
          </a:xfrm>
          <a:prstGeom prst="rect">
            <a:avLst/>
          </a:prstGeom>
        </p:spPr>
        <p:txBody>
          <a:bodyPr/>
          <a:lstStyle/>
          <a:p>
            <a:r>
              <a:rPr lang="en-US" dirty="0"/>
              <a:t>Click to edit title</a:t>
            </a:r>
          </a:p>
        </p:txBody>
      </p:sp>
      <p:sp>
        <p:nvSpPr>
          <p:cNvPr id="3" name="Content Placeholder 2">
            <a:extLst>
              <a:ext uri="{FF2B5EF4-FFF2-40B4-BE49-F238E27FC236}">
                <a16:creationId xmlns:a16="http://schemas.microsoft.com/office/drawing/2014/main" id="{537BC531-1ECA-174B-AFC7-F2815E722F42}"/>
              </a:ext>
            </a:extLst>
          </p:cNvPr>
          <p:cNvSpPr>
            <a:spLocks noGrp="1"/>
          </p:cNvSpPr>
          <p:nvPr>
            <p:ph idx="1" hasCustomPrompt="1"/>
          </p:nvPr>
        </p:nvSpPr>
        <p:spPr>
          <a:xfrm>
            <a:off x="965712" y="1785868"/>
            <a:ext cx="7206738" cy="4038462"/>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81555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7E665-0FA3-A64C-B18B-639C1174E995}"/>
              </a:ext>
            </a:extLst>
          </p:cNvPr>
          <p:cNvSpPr>
            <a:spLocks noGrp="1"/>
          </p:cNvSpPr>
          <p:nvPr>
            <p:ph type="title" hasCustomPrompt="1"/>
          </p:nvPr>
        </p:nvSpPr>
        <p:spPr>
          <a:xfrm>
            <a:off x="971551" y="908050"/>
            <a:ext cx="7200900" cy="684213"/>
          </a:xfrm>
          <a:prstGeom prst="rect">
            <a:avLst/>
          </a:prstGeom>
        </p:spPr>
        <p:txBody>
          <a:bodyPr/>
          <a:lstStyle/>
          <a:p>
            <a:r>
              <a:rPr lang="en-US" dirty="0"/>
              <a:t>Click to edit title</a:t>
            </a:r>
          </a:p>
        </p:txBody>
      </p:sp>
      <p:sp>
        <p:nvSpPr>
          <p:cNvPr id="3" name="Content Placeholder 2">
            <a:extLst>
              <a:ext uri="{FF2B5EF4-FFF2-40B4-BE49-F238E27FC236}">
                <a16:creationId xmlns:a16="http://schemas.microsoft.com/office/drawing/2014/main" id="{673998FA-A1C5-2041-9AF5-9A5DE6A948D5}"/>
              </a:ext>
            </a:extLst>
          </p:cNvPr>
          <p:cNvSpPr>
            <a:spLocks noGrp="1"/>
          </p:cNvSpPr>
          <p:nvPr>
            <p:ph sz="half" idx="1" hasCustomPrompt="1"/>
          </p:nvPr>
        </p:nvSpPr>
        <p:spPr>
          <a:xfrm>
            <a:off x="966004" y="1781235"/>
            <a:ext cx="3420000" cy="4043095"/>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1CEA6B2-E626-204A-B12E-7AD7DAE9E396}"/>
              </a:ext>
            </a:extLst>
          </p:cNvPr>
          <p:cNvSpPr>
            <a:spLocks noGrp="1"/>
          </p:cNvSpPr>
          <p:nvPr>
            <p:ph sz="half" idx="2" hasCustomPrompt="1"/>
          </p:nvPr>
        </p:nvSpPr>
        <p:spPr>
          <a:xfrm>
            <a:off x="4740677" y="1781235"/>
            <a:ext cx="3420000" cy="4043095"/>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690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AEEB00-8C33-61E7-0231-17E9BF6FE14E}"/>
              </a:ext>
            </a:extLst>
          </p:cNvPr>
          <p:cNvSpPr>
            <a:spLocks noGrp="1"/>
          </p:cNvSpPr>
          <p:nvPr>
            <p:ph type="dt" sz="half" idx="10"/>
          </p:nvPr>
        </p:nvSpPr>
        <p:spPr/>
        <p:txBody>
          <a:bodyPr/>
          <a:lstStyle/>
          <a:p>
            <a:fld id="{BB02557A-7053-4340-A874-8AB926A8EDA1}" type="datetimeFigureOut">
              <a:rPr lang="en-US" smtClean="0"/>
              <a:t>11/16/2023</a:t>
            </a:fld>
            <a:endParaRPr lang="en-US" dirty="0"/>
          </a:p>
        </p:txBody>
      </p:sp>
      <p:sp>
        <p:nvSpPr>
          <p:cNvPr id="3" name="Footer Placeholder 2">
            <a:extLst>
              <a:ext uri="{FF2B5EF4-FFF2-40B4-BE49-F238E27FC236}">
                <a16:creationId xmlns:a16="http://schemas.microsoft.com/office/drawing/2014/main" id="{890A57B8-94A6-AB94-C85E-FCED99A5D26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35D258-184A-50B2-D053-76B6A285656B}"/>
              </a:ext>
            </a:extLst>
          </p:cNvPr>
          <p:cNvSpPr>
            <a:spLocks noGrp="1"/>
          </p:cNvSpPr>
          <p:nvPr>
            <p:ph type="sldNum" sz="quarter" idx="12"/>
          </p:nvPr>
        </p:nvSpPr>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3856642921"/>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55CDE-DF9D-B3F8-8C5C-5390055D539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CA"/>
          </a:p>
        </p:txBody>
      </p:sp>
      <p:sp>
        <p:nvSpPr>
          <p:cNvPr id="3" name="Subtitle 2">
            <a:extLst>
              <a:ext uri="{FF2B5EF4-FFF2-40B4-BE49-F238E27FC236}">
                <a16:creationId xmlns:a16="http://schemas.microsoft.com/office/drawing/2014/main" id="{2F9B9AD8-8383-8770-E301-1B6B5100456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14E80918-B0CB-44F4-BE04-94A2FDDD50DE}"/>
              </a:ext>
            </a:extLst>
          </p:cNvPr>
          <p:cNvSpPr>
            <a:spLocks noGrp="1"/>
          </p:cNvSpPr>
          <p:nvPr>
            <p:ph type="dt" sz="half" idx="10"/>
          </p:nvPr>
        </p:nvSpPr>
        <p:spPr/>
        <p:txBody>
          <a:bodyPr/>
          <a:lstStyle/>
          <a:p>
            <a:fld id="{A5B7507D-1532-4D8D-8574-2F4D8E1FD30E}" type="datetimeFigureOut">
              <a:rPr lang="en-CA" smtClean="0"/>
              <a:t>2023-11-16</a:t>
            </a:fld>
            <a:endParaRPr lang="en-CA"/>
          </a:p>
        </p:txBody>
      </p:sp>
      <p:sp>
        <p:nvSpPr>
          <p:cNvPr id="5" name="Footer Placeholder 4">
            <a:extLst>
              <a:ext uri="{FF2B5EF4-FFF2-40B4-BE49-F238E27FC236}">
                <a16:creationId xmlns:a16="http://schemas.microsoft.com/office/drawing/2014/main" id="{3B5039E5-2D91-B7F5-E1C3-9B4A5591DB1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FB0DFB3-C5BB-A817-8F1A-C4CBAA4B7AE2}"/>
              </a:ext>
            </a:extLst>
          </p:cNvPr>
          <p:cNvSpPr>
            <a:spLocks noGrp="1"/>
          </p:cNvSpPr>
          <p:nvPr>
            <p:ph type="sldNum" sz="quarter" idx="12"/>
          </p:nvPr>
        </p:nvSpPr>
        <p:spPr/>
        <p:txBody>
          <a:bodyPr/>
          <a:lstStyle/>
          <a:p>
            <a:fld id="{689E6BFC-7F1C-4BED-B68E-F17041FC88AC}" type="slidenum">
              <a:rPr lang="en-CA" smtClean="0"/>
              <a:t>‹#›</a:t>
            </a:fld>
            <a:endParaRPr lang="en-CA"/>
          </a:p>
        </p:txBody>
      </p:sp>
    </p:spTree>
    <p:extLst>
      <p:ext uri="{BB962C8B-B14F-4D97-AF65-F5344CB8AC3E}">
        <p14:creationId xmlns:p14="http://schemas.microsoft.com/office/powerpoint/2010/main" val="38187676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838E6-4186-701D-C1DA-29F0F9908F9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2DBF2D25-206E-B9D9-BD84-43991DDC28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BC81394-9C6B-1A15-5E2B-508BC1802EE5}"/>
              </a:ext>
            </a:extLst>
          </p:cNvPr>
          <p:cNvSpPr>
            <a:spLocks noGrp="1"/>
          </p:cNvSpPr>
          <p:nvPr>
            <p:ph type="dt" sz="half" idx="10"/>
          </p:nvPr>
        </p:nvSpPr>
        <p:spPr/>
        <p:txBody>
          <a:bodyPr/>
          <a:lstStyle/>
          <a:p>
            <a:endParaRPr lang="en-CA"/>
          </a:p>
        </p:txBody>
      </p:sp>
      <p:sp>
        <p:nvSpPr>
          <p:cNvPr id="5" name="Footer Placeholder 4">
            <a:extLst>
              <a:ext uri="{FF2B5EF4-FFF2-40B4-BE49-F238E27FC236}">
                <a16:creationId xmlns:a16="http://schemas.microsoft.com/office/drawing/2014/main" id="{9EBCB1EA-14B3-AF79-861B-9A57379E7CA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093D321-C3E9-8B59-EC57-EF02A15C3CFE}"/>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3682873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B94EF-FBD1-A014-CC01-F69A465281D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C9576C2D-CDB4-1D05-2B20-D5EEBBE7895D}"/>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3D732D-35BF-92C0-41F5-500CE3028788}"/>
              </a:ext>
            </a:extLst>
          </p:cNvPr>
          <p:cNvSpPr>
            <a:spLocks noGrp="1"/>
          </p:cNvSpPr>
          <p:nvPr>
            <p:ph type="dt" sz="half" idx="10"/>
          </p:nvPr>
        </p:nvSpPr>
        <p:spPr/>
        <p:txBody>
          <a:bodyPr/>
          <a:lstStyle/>
          <a:p>
            <a:fld id="{A5B7507D-1532-4D8D-8574-2F4D8E1FD30E}" type="datetimeFigureOut">
              <a:rPr lang="en-CA" smtClean="0"/>
              <a:t>2023-11-16</a:t>
            </a:fld>
            <a:endParaRPr lang="en-CA"/>
          </a:p>
        </p:txBody>
      </p:sp>
      <p:sp>
        <p:nvSpPr>
          <p:cNvPr id="5" name="Footer Placeholder 4">
            <a:extLst>
              <a:ext uri="{FF2B5EF4-FFF2-40B4-BE49-F238E27FC236}">
                <a16:creationId xmlns:a16="http://schemas.microsoft.com/office/drawing/2014/main" id="{D0E4151D-8355-7390-F5DC-17DAC3B68BC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B2FA45A-4D56-9C32-FF19-10B922906E72}"/>
              </a:ext>
            </a:extLst>
          </p:cNvPr>
          <p:cNvSpPr>
            <a:spLocks noGrp="1"/>
          </p:cNvSpPr>
          <p:nvPr>
            <p:ph type="sldNum" sz="quarter" idx="12"/>
          </p:nvPr>
        </p:nvSpPr>
        <p:spPr/>
        <p:txBody>
          <a:bodyPr/>
          <a:lstStyle/>
          <a:p>
            <a:fld id="{689E6BFC-7F1C-4BED-B68E-F17041FC88AC}" type="slidenum">
              <a:rPr lang="en-CA" smtClean="0"/>
              <a:t>‹#›</a:t>
            </a:fld>
            <a:endParaRPr lang="en-CA"/>
          </a:p>
        </p:txBody>
      </p:sp>
    </p:spTree>
    <p:extLst>
      <p:ext uri="{BB962C8B-B14F-4D97-AF65-F5344CB8AC3E}">
        <p14:creationId xmlns:p14="http://schemas.microsoft.com/office/powerpoint/2010/main" val="423353229"/>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0C4CF-5662-8D90-CB23-508C48EDF00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689F449B-880B-2AAB-43DF-F7708635A88F}"/>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AF033515-F541-29CC-D54A-6B8CFBFEAF7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6FE7839-2233-13FA-37FE-BB832798ACC4}"/>
              </a:ext>
            </a:extLst>
          </p:cNvPr>
          <p:cNvSpPr>
            <a:spLocks noGrp="1"/>
          </p:cNvSpPr>
          <p:nvPr>
            <p:ph type="dt" sz="half" idx="10"/>
          </p:nvPr>
        </p:nvSpPr>
        <p:spPr/>
        <p:txBody>
          <a:bodyPr/>
          <a:lstStyle/>
          <a:p>
            <a:fld id="{447C8D37-B1C6-4197-A71C-A4EC2772C833}" type="datetimeFigureOut">
              <a:rPr lang="en-US" smtClean="0"/>
              <a:t>11/16/2023</a:t>
            </a:fld>
            <a:endParaRPr lang="en-US"/>
          </a:p>
        </p:txBody>
      </p:sp>
      <p:sp>
        <p:nvSpPr>
          <p:cNvPr id="6" name="Footer Placeholder 5">
            <a:extLst>
              <a:ext uri="{FF2B5EF4-FFF2-40B4-BE49-F238E27FC236}">
                <a16:creationId xmlns:a16="http://schemas.microsoft.com/office/drawing/2014/main" id="{2F02794A-F598-4C04-C943-1C0E07C909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C48213-BFE5-EA50-C426-3F738929256C}"/>
              </a:ext>
            </a:extLst>
          </p:cNvPr>
          <p:cNvSpPr>
            <a:spLocks noGrp="1"/>
          </p:cNvSpPr>
          <p:nvPr>
            <p:ph type="sldNum" sz="quarter" idx="12"/>
          </p:nvPr>
        </p:nvSpPr>
        <p:spPr/>
        <p:txBody>
          <a:bodyPr/>
          <a:lstStyle/>
          <a:p>
            <a:fld id="{DC6B968B-E833-417C-989C-50A3FE101FFB}" type="slidenum">
              <a:rPr lang="en-US" smtClean="0"/>
              <a:t>‹#›</a:t>
            </a:fld>
            <a:endParaRPr lang="en-US"/>
          </a:p>
        </p:txBody>
      </p:sp>
    </p:spTree>
    <p:extLst>
      <p:ext uri="{BB962C8B-B14F-4D97-AF65-F5344CB8AC3E}">
        <p14:creationId xmlns:p14="http://schemas.microsoft.com/office/powerpoint/2010/main" val="1138173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3E72188-FA48-5044-961B-B7C9F0501CC6}"/>
              </a:ext>
            </a:extLst>
          </p:cNvPr>
          <p:cNvSpPr>
            <a:spLocks noGrp="1"/>
          </p:cNvSpPr>
          <p:nvPr>
            <p:ph type="pic" sz="quarter" idx="10" hasCustomPrompt="1"/>
          </p:nvPr>
        </p:nvSpPr>
        <p:spPr>
          <a:xfrm>
            <a:off x="0" y="0"/>
            <a:ext cx="9144000" cy="6267635"/>
          </a:xfrm>
        </p:spPr>
        <p:txBody>
          <a:bodyPr>
            <a:normAutofit/>
          </a:bodyPr>
          <a:lstStyle>
            <a:lvl1pPr>
              <a:defRPr sz="1600">
                <a:solidFill>
                  <a:schemeClr val="bg1">
                    <a:lumMod val="65000"/>
                  </a:schemeClr>
                </a:solidFill>
              </a:defRPr>
            </a:lvl1pPr>
          </a:lstStyle>
          <a:p>
            <a:r>
              <a:rPr lang="en-US" dirty="0"/>
              <a:t>Click icon to insert photo</a:t>
            </a:r>
          </a:p>
        </p:txBody>
      </p:sp>
    </p:spTree>
    <p:extLst>
      <p:ext uri="{BB962C8B-B14F-4D97-AF65-F5344CB8AC3E}">
        <p14:creationId xmlns:p14="http://schemas.microsoft.com/office/powerpoint/2010/main" val="12099249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73D51-FDB9-4400-5031-3037AD60007A}"/>
              </a:ext>
            </a:extLst>
          </p:cNvPr>
          <p:cNvSpPr>
            <a:spLocks noGrp="1"/>
          </p:cNvSpPr>
          <p:nvPr>
            <p:ph type="title"/>
          </p:nvPr>
        </p:nvSpPr>
        <p:spPr>
          <a:xfrm>
            <a:off x="629841" y="365126"/>
            <a:ext cx="78867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4D1496E-DEE4-7225-2806-D09B4208F76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F42BF8A-4653-A40E-1D6E-8F20AE47900B}"/>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CB28215E-7D5A-C236-8117-630358F729E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086BDA7-6A8F-EA24-3A6E-00AF74236306}"/>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D32707B7-E50D-6CBF-C5CF-81D1A0397F44}"/>
              </a:ext>
            </a:extLst>
          </p:cNvPr>
          <p:cNvSpPr>
            <a:spLocks noGrp="1"/>
          </p:cNvSpPr>
          <p:nvPr>
            <p:ph type="dt" sz="half" idx="10"/>
          </p:nvPr>
        </p:nvSpPr>
        <p:spPr/>
        <p:txBody>
          <a:bodyPr/>
          <a:lstStyle/>
          <a:p>
            <a:fld id="{A5B7507D-1532-4D8D-8574-2F4D8E1FD30E}" type="datetimeFigureOut">
              <a:rPr lang="en-CA" smtClean="0"/>
              <a:t>2023-11-16</a:t>
            </a:fld>
            <a:endParaRPr lang="en-CA"/>
          </a:p>
        </p:txBody>
      </p:sp>
      <p:sp>
        <p:nvSpPr>
          <p:cNvPr id="8" name="Footer Placeholder 7">
            <a:extLst>
              <a:ext uri="{FF2B5EF4-FFF2-40B4-BE49-F238E27FC236}">
                <a16:creationId xmlns:a16="http://schemas.microsoft.com/office/drawing/2014/main" id="{9B16C304-8A5D-3EEF-74C7-8EDD5BA1D5FA}"/>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838A0C2F-92B7-F68C-6F99-ACDA725E4844}"/>
              </a:ext>
            </a:extLst>
          </p:cNvPr>
          <p:cNvSpPr>
            <a:spLocks noGrp="1"/>
          </p:cNvSpPr>
          <p:nvPr>
            <p:ph type="sldNum" sz="quarter" idx="12"/>
          </p:nvPr>
        </p:nvSpPr>
        <p:spPr/>
        <p:txBody>
          <a:bodyPr/>
          <a:lstStyle/>
          <a:p>
            <a:fld id="{689E6BFC-7F1C-4BED-B68E-F17041FC88AC}" type="slidenum">
              <a:rPr lang="en-CA" smtClean="0"/>
              <a:t>‹#›</a:t>
            </a:fld>
            <a:endParaRPr lang="en-CA"/>
          </a:p>
        </p:txBody>
      </p:sp>
    </p:spTree>
    <p:extLst>
      <p:ext uri="{BB962C8B-B14F-4D97-AF65-F5344CB8AC3E}">
        <p14:creationId xmlns:p14="http://schemas.microsoft.com/office/powerpoint/2010/main" val="706110583"/>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EF9D3-4F17-03D4-9A09-AA0ED4A35A38}"/>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B3BFEC99-CF9C-B981-1E88-8CE7C5442720}"/>
              </a:ext>
            </a:extLst>
          </p:cNvPr>
          <p:cNvSpPr>
            <a:spLocks noGrp="1"/>
          </p:cNvSpPr>
          <p:nvPr>
            <p:ph type="dt" sz="half" idx="10"/>
          </p:nvPr>
        </p:nvSpPr>
        <p:spPr/>
        <p:txBody>
          <a:bodyPr/>
          <a:lstStyle/>
          <a:p>
            <a:fld id="{A5B7507D-1532-4D8D-8574-2F4D8E1FD30E}" type="datetimeFigureOut">
              <a:rPr lang="en-CA" smtClean="0"/>
              <a:t>2023-11-16</a:t>
            </a:fld>
            <a:endParaRPr lang="en-CA"/>
          </a:p>
        </p:txBody>
      </p:sp>
      <p:sp>
        <p:nvSpPr>
          <p:cNvPr id="4" name="Footer Placeholder 3">
            <a:extLst>
              <a:ext uri="{FF2B5EF4-FFF2-40B4-BE49-F238E27FC236}">
                <a16:creationId xmlns:a16="http://schemas.microsoft.com/office/drawing/2014/main" id="{B2F7C92E-4175-98F7-B298-D3D2E9196067}"/>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503BA390-0A21-AADD-6E95-824B1BD079B5}"/>
              </a:ext>
            </a:extLst>
          </p:cNvPr>
          <p:cNvSpPr>
            <a:spLocks noGrp="1"/>
          </p:cNvSpPr>
          <p:nvPr>
            <p:ph type="sldNum" sz="quarter" idx="12"/>
          </p:nvPr>
        </p:nvSpPr>
        <p:spPr/>
        <p:txBody>
          <a:bodyPr/>
          <a:lstStyle/>
          <a:p>
            <a:fld id="{689E6BFC-7F1C-4BED-B68E-F17041FC88AC}" type="slidenum">
              <a:rPr lang="en-CA" smtClean="0"/>
              <a:t>‹#›</a:t>
            </a:fld>
            <a:endParaRPr lang="en-CA"/>
          </a:p>
        </p:txBody>
      </p:sp>
    </p:spTree>
    <p:extLst>
      <p:ext uri="{BB962C8B-B14F-4D97-AF65-F5344CB8AC3E}">
        <p14:creationId xmlns:p14="http://schemas.microsoft.com/office/powerpoint/2010/main" val="3802564021"/>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AEEB00-8C33-61E7-0231-17E9BF6FE14E}"/>
              </a:ext>
            </a:extLst>
          </p:cNvPr>
          <p:cNvSpPr>
            <a:spLocks noGrp="1"/>
          </p:cNvSpPr>
          <p:nvPr>
            <p:ph type="dt" sz="half" idx="10"/>
          </p:nvPr>
        </p:nvSpPr>
        <p:spPr/>
        <p:txBody>
          <a:bodyPr/>
          <a:lstStyle/>
          <a:p>
            <a:fld id="{BB02557A-7053-4340-A874-8AB926A8EDA1}" type="datetimeFigureOut">
              <a:rPr lang="en-US" smtClean="0"/>
              <a:t>11/16/2023</a:t>
            </a:fld>
            <a:endParaRPr lang="en-US" dirty="0"/>
          </a:p>
        </p:txBody>
      </p:sp>
      <p:sp>
        <p:nvSpPr>
          <p:cNvPr id="3" name="Footer Placeholder 2">
            <a:extLst>
              <a:ext uri="{FF2B5EF4-FFF2-40B4-BE49-F238E27FC236}">
                <a16:creationId xmlns:a16="http://schemas.microsoft.com/office/drawing/2014/main" id="{890A57B8-94A6-AB94-C85E-FCED99A5D26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35D258-184A-50B2-D053-76B6A285656B}"/>
              </a:ext>
            </a:extLst>
          </p:cNvPr>
          <p:cNvSpPr>
            <a:spLocks noGrp="1"/>
          </p:cNvSpPr>
          <p:nvPr>
            <p:ph type="sldNum" sz="quarter" idx="12"/>
          </p:nvPr>
        </p:nvSpPr>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3439362585"/>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59B5D-1D48-1320-4A69-730ABC922B5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107021F8-B4B1-7547-3A0D-0EC2F66CBFC6}"/>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2CAF121C-2058-1E61-EC0D-8C8BD51D08C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6BA5D77-6C6A-6344-74D2-FE1A6AA1BAAE}"/>
              </a:ext>
            </a:extLst>
          </p:cNvPr>
          <p:cNvSpPr>
            <a:spLocks noGrp="1"/>
          </p:cNvSpPr>
          <p:nvPr>
            <p:ph type="dt" sz="half" idx="10"/>
          </p:nvPr>
        </p:nvSpPr>
        <p:spPr/>
        <p:txBody>
          <a:bodyPr/>
          <a:lstStyle/>
          <a:p>
            <a:fld id="{A5B7507D-1532-4D8D-8574-2F4D8E1FD30E}" type="datetimeFigureOut">
              <a:rPr lang="en-CA" smtClean="0"/>
              <a:t>2023-11-16</a:t>
            </a:fld>
            <a:endParaRPr lang="en-CA"/>
          </a:p>
        </p:txBody>
      </p:sp>
      <p:sp>
        <p:nvSpPr>
          <p:cNvPr id="6" name="Footer Placeholder 5">
            <a:extLst>
              <a:ext uri="{FF2B5EF4-FFF2-40B4-BE49-F238E27FC236}">
                <a16:creationId xmlns:a16="http://schemas.microsoft.com/office/drawing/2014/main" id="{B10E5582-623B-C5B5-CAD7-04F829DBEAB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213F78B-AD80-BCB9-A748-87570F8CD758}"/>
              </a:ext>
            </a:extLst>
          </p:cNvPr>
          <p:cNvSpPr>
            <a:spLocks noGrp="1"/>
          </p:cNvSpPr>
          <p:nvPr>
            <p:ph type="sldNum" sz="quarter" idx="12"/>
          </p:nvPr>
        </p:nvSpPr>
        <p:spPr/>
        <p:txBody>
          <a:bodyPr/>
          <a:lstStyle/>
          <a:p>
            <a:fld id="{689E6BFC-7F1C-4BED-B68E-F17041FC88AC}" type="slidenum">
              <a:rPr lang="en-CA" smtClean="0"/>
              <a:t>‹#›</a:t>
            </a:fld>
            <a:endParaRPr lang="en-CA"/>
          </a:p>
        </p:txBody>
      </p:sp>
    </p:spTree>
    <p:extLst>
      <p:ext uri="{BB962C8B-B14F-4D97-AF65-F5344CB8AC3E}">
        <p14:creationId xmlns:p14="http://schemas.microsoft.com/office/powerpoint/2010/main" val="3058172744"/>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8A5E8-0789-9687-B8CF-08B665DB17C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F751C3E3-2424-AD0C-4C90-C1865CD6184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CA"/>
          </a:p>
        </p:txBody>
      </p:sp>
      <p:sp>
        <p:nvSpPr>
          <p:cNvPr id="4" name="Text Placeholder 3">
            <a:extLst>
              <a:ext uri="{FF2B5EF4-FFF2-40B4-BE49-F238E27FC236}">
                <a16:creationId xmlns:a16="http://schemas.microsoft.com/office/drawing/2014/main" id="{8AF0C6A1-469F-7531-DCC3-3B4F39CCBAA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4B962B0-1A26-4B61-C00F-3BBCACAD252B}"/>
              </a:ext>
            </a:extLst>
          </p:cNvPr>
          <p:cNvSpPr>
            <a:spLocks noGrp="1"/>
          </p:cNvSpPr>
          <p:nvPr>
            <p:ph type="dt" sz="half" idx="10"/>
          </p:nvPr>
        </p:nvSpPr>
        <p:spPr/>
        <p:txBody>
          <a:bodyPr/>
          <a:lstStyle/>
          <a:p>
            <a:fld id="{A5B7507D-1532-4D8D-8574-2F4D8E1FD30E}" type="datetimeFigureOut">
              <a:rPr lang="en-CA" smtClean="0"/>
              <a:t>2023-11-16</a:t>
            </a:fld>
            <a:endParaRPr lang="en-CA"/>
          </a:p>
        </p:txBody>
      </p:sp>
      <p:sp>
        <p:nvSpPr>
          <p:cNvPr id="6" name="Footer Placeholder 5">
            <a:extLst>
              <a:ext uri="{FF2B5EF4-FFF2-40B4-BE49-F238E27FC236}">
                <a16:creationId xmlns:a16="http://schemas.microsoft.com/office/drawing/2014/main" id="{0C16EAF7-1726-9BAF-84D9-CF34D747249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226BD4A-24A1-68AE-97BE-D3EDA6BFD822}"/>
              </a:ext>
            </a:extLst>
          </p:cNvPr>
          <p:cNvSpPr>
            <a:spLocks noGrp="1"/>
          </p:cNvSpPr>
          <p:nvPr>
            <p:ph type="sldNum" sz="quarter" idx="12"/>
          </p:nvPr>
        </p:nvSpPr>
        <p:spPr/>
        <p:txBody>
          <a:bodyPr/>
          <a:lstStyle/>
          <a:p>
            <a:fld id="{689E6BFC-7F1C-4BED-B68E-F17041FC88AC}" type="slidenum">
              <a:rPr lang="en-CA" smtClean="0"/>
              <a:t>‹#›</a:t>
            </a:fld>
            <a:endParaRPr lang="en-CA"/>
          </a:p>
        </p:txBody>
      </p:sp>
    </p:spTree>
    <p:extLst>
      <p:ext uri="{BB962C8B-B14F-4D97-AF65-F5344CB8AC3E}">
        <p14:creationId xmlns:p14="http://schemas.microsoft.com/office/powerpoint/2010/main" val="1172458782"/>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290EF-6DD0-273B-6B35-BB65957A6A8C}"/>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AC8BDC69-3104-5866-81A6-E70623EBDB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0088B63-109C-18E5-EDBE-B29AF4F6B9E1}"/>
              </a:ext>
            </a:extLst>
          </p:cNvPr>
          <p:cNvSpPr>
            <a:spLocks noGrp="1"/>
          </p:cNvSpPr>
          <p:nvPr>
            <p:ph type="dt" sz="half" idx="10"/>
          </p:nvPr>
        </p:nvSpPr>
        <p:spPr/>
        <p:txBody>
          <a:bodyPr/>
          <a:lstStyle/>
          <a:p>
            <a:fld id="{A5B7507D-1532-4D8D-8574-2F4D8E1FD30E}" type="datetimeFigureOut">
              <a:rPr lang="en-CA" smtClean="0"/>
              <a:t>2023-11-16</a:t>
            </a:fld>
            <a:endParaRPr lang="en-CA"/>
          </a:p>
        </p:txBody>
      </p:sp>
      <p:sp>
        <p:nvSpPr>
          <p:cNvPr id="5" name="Footer Placeholder 4">
            <a:extLst>
              <a:ext uri="{FF2B5EF4-FFF2-40B4-BE49-F238E27FC236}">
                <a16:creationId xmlns:a16="http://schemas.microsoft.com/office/drawing/2014/main" id="{CF3256AE-B401-F4FE-633C-8F92FB41FEA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66A32C9-4864-766E-EA3F-D7A5B3F3F985}"/>
              </a:ext>
            </a:extLst>
          </p:cNvPr>
          <p:cNvSpPr>
            <a:spLocks noGrp="1"/>
          </p:cNvSpPr>
          <p:nvPr>
            <p:ph type="sldNum" sz="quarter" idx="12"/>
          </p:nvPr>
        </p:nvSpPr>
        <p:spPr/>
        <p:txBody>
          <a:bodyPr/>
          <a:lstStyle/>
          <a:p>
            <a:fld id="{689E6BFC-7F1C-4BED-B68E-F17041FC88AC}" type="slidenum">
              <a:rPr lang="en-CA" smtClean="0"/>
              <a:t>‹#›</a:t>
            </a:fld>
            <a:endParaRPr lang="en-CA"/>
          </a:p>
        </p:txBody>
      </p:sp>
    </p:spTree>
    <p:extLst>
      <p:ext uri="{BB962C8B-B14F-4D97-AF65-F5344CB8AC3E}">
        <p14:creationId xmlns:p14="http://schemas.microsoft.com/office/powerpoint/2010/main" val="1277150416"/>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D9DD16-2E95-8B68-F9BE-12DFD97CEE46}"/>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8FCEDCD-43B6-761C-70E9-307FBC906C9C}"/>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8A980BB-D1B0-4F42-6B28-51F1DB3D1979}"/>
              </a:ext>
            </a:extLst>
          </p:cNvPr>
          <p:cNvSpPr>
            <a:spLocks noGrp="1"/>
          </p:cNvSpPr>
          <p:nvPr>
            <p:ph type="dt" sz="half" idx="10"/>
          </p:nvPr>
        </p:nvSpPr>
        <p:spPr/>
        <p:txBody>
          <a:bodyPr/>
          <a:lstStyle/>
          <a:p>
            <a:fld id="{A5B7507D-1532-4D8D-8574-2F4D8E1FD30E}" type="datetimeFigureOut">
              <a:rPr lang="en-CA" smtClean="0"/>
              <a:t>2023-11-16</a:t>
            </a:fld>
            <a:endParaRPr lang="en-CA"/>
          </a:p>
        </p:txBody>
      </p:sp>
      <p:sp>
        <p:nvSpPr>
          <p:cNvPr id="5" name="Footer Placeholder 4">
            <a:extLst>
              <a:ext uri="{FF2B5EF4-FFF2-40B4-BE49-F238E27FC236}">
                <a16:creationId xmlns:a16="http://schemas.microsoft.com/office/drawing/2014/main" id="{E009D8C2-1C61-2772-ABA9-FF9B32ADDAE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FF9AE90-6856-F1AA-C7DD-C9763BDE2B93}"/>
              </a:ext>
            </a:extLst>
          </p:cNvPr>
          <p:cNvSpPr>
            <a:spLocks noGrp="1"/>
          </p:cNvSpPr>
          <p:nvPr>
            <p:ph type="sldNum" sz="quarter" idx="12"/>
          </p:nvPr>
        </p:nvSpPr>
        <p:spPr/>
        <p:txBody>
          <a:bodyPr/>
          <a:lstStyle/>
          <a:p>
            <a:fld id="{689E6BFC-7F1C-4BED-B68E-F17041FC88AC}" type="slidenum">
              <a:rPr lang="en-CA" smtClean="0"/>
              <a:t>‹#›</a:t>
            </a:fld>
            <a:endParaRPr lang="en-CA"/>
          </a:p>
        </p:txBody>
      </p:sp>
    </p:spTree>
    <p:extLst>
      <p:ext uri="{BB962C8B-B14F-4D97-AF65-F5344CB8AC3E}">
        <p14:creationId xmlns:p14="http://schemas.microsoft.com/office/powerpoint/2010/main" val="2295489193"/>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_Default">
  <p:cSld name="2_Default">
    <p:spTree>
      <p:nvGrpSpPr>
        <p:cNvPr id="1" name="Shape 57"/>
        <p:cNvGrpSpPr/>
        <p:nvPr/>
      </p:nvGrpSpPr>
      <p:grpSpPr>
        <a:xfrm>
          <a:off x="0" y="0"/>
          <a:ext cx="0" cy="0"/>
          <a:chOff x="0" y="0"/>
          <a:chExt cx="0" cy="0"/>
        </a:xfrm>
      </p:grpSpPr>
      <p:sp>
        <p:nvSpPr>
          <p:cNvPr id="58" name="Google Shape;58;p16"/>
          <p:cNvSpPr txBox="1">
            <a:spLocks noGrp="1"/>
          </p:cNvSpPr>
          <p:nvPr>
            <p:ph type="title"/>
          </p:nvPr>
        </p:nvSpPr>
        <p:spPr>
          <a:xfrm>
            <a:off x="2311401" y="169862"/>
            <a:ext cx="6278564" cy="1731963"/>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767367"/>
              </a:buClr>
              <a:buSzPts val="1025"/>
              <a:buFont typeface="Calibri"/>
              <a:buNone/>
              <a:defRPr sz="4100" b="0" i="0" u="none" strike="noStrike" cap="none">
                <a:solidFill>
                  <a:srgbClr val="767367"/>
                </a:solidFill>
                <a:latin typeface="Calibri"/>
                <a:ea typeface="Calibri"/>
                <a:cs typeface="Calibri"/>
                <a:sym typeface="Calibri"/>
              </a:defRPr>
            </a:lvl1pPr>
            <a:lvl2pPr marL="0" marR="0" lvl="1" indent="0" algn="ctr" rtl="0">
              <a:spcBef>
                <a:spcPts val="0"/>
              </a:spcBef>
              <a:spcAft>
                <a:spcPts val="0"/>
              </a:spcAft>
              <a:buClr>
                <a:srgbClr val="767367"/>
              </a:buClr>
              <a:buSzPts val="1025"/>
              <a:buFont typeface="Calibri"/>
              <a:buNone/>
              <a:defRPr sz="4100" b="0" i="0" u="none" strike="noStrike" cap="none">
                <a:solidFill>
                  <a:srgbClr val="767367"/>
                </a:solidFill>
                <a:latin typeface="Calibri"/>
                <a:ea typeface="Calibri"/>
                <a:cs typeface="Calibri"/>
                <a:sym typeface="Calibri"/>
              </a:defRPr>
            </a:lvl2pPr>
            <a:lvl3pPr marL="0" marR="0" lvl="2" indent="0" algn="ctr" rtl="0">
              <a:spcBef>
                <a:spcPts val="0"/>
              </a:spcBef>
              <a:spcAft>
                <a:spcPts val="0"/>
              </a:spcAft>
              <a:buClr>
                <a:srgbClr val="767367"/>
              </a:buClr>
              <a:buSzPts val="1025"/>
              <a:buFont typeface="Calibri"/>
              <a:buNone/>
              <a:defRPr sz="4100" b="0" i="0" u="none" strike="noStrike" cap="none">
                <a:solidFill>
                  <a:srgbClr val="767367"/>
                </a:solidFill>
                <a:latin typeface="Calibri"/>
                <a:ea typeface="Calibri"/>
                <a:cs typeface="Calibri"/>
                <a:sym typeface="Calibri"/>
              </a:defRPr>
            </a:lvl3pPr>
            <a:lvl4pPr marL="0" marR="0" lvl="3" indent="0" algn="ctr" rtl="0">
              <a:spcBef>
                <a:spcPts val="0"/>
              </a:spcBef>
              <a:spcAft>
                <a:spcPts val="0"/>
              </a:spcAft>
              <a:buClr>
                <a:srgbClr val="767367"/>
              </a:buClr>
              <a:buSzPts val="1025"/>
              <a:buFont typeface="Calibri"/>
              <a:buNone/>
              <a:defRPr sz="4100" b="0" i="0" u="none" strike="noStrike" cap="none">
                <a:solidFill>
                  <a:srgbClr val="767367"/>
                </a:solidFill>
                <a:latin typeface="Calibri"/>
                <a:ea typeface="Calibri"/>
                <a:cs typeface="Calibri"/>
                <a:sym typeface="Calibri"/>
              </a:defRPr>
            </a:lvl4pPr>
            <a:lvl5pPr marL="0" marR="0" lvl="4" indent="0" algn="ctr" rtl="0">
              <a:spcBef>
                <a:spcPts val="0"/>
              </a:spcBef>
              <a:spcAft>
                <a:spcPts val="0"/>
              </a:spcAft>
              <a:buClr>
                <a:srgbClr val="767367"/>
              </a:buClr>
              <a:buSzPts val="1025"/>
              <a:buFont typeface="Calibri"/>
              <a:buNone/>
              <a:defRPr sz="4100" b="0" i="0" u="none" strike="noStrike" cap="none">
                <a:solidFill>
                  <a:srgbClr val="767367"/>
                </a:solidFill>
                <a:latin typeface="Calibri"/>
                <a:ea typeface="Calibri"/>
                <a:cs typeface="Calibri"/>
                <a:sym typeface="Calibri"/>
              </a:defRPr>
            </a:lvl5pPr>
            <a:lvl6pPr marL="0" marR="0" lvl="5" indent="241294" algn="ctr" rtl="0">
              <a:spcBef>
                <a:spcPts val="0"/>
              </a:spcBef>
              <a:spcAft>
                <a:spcPts val="0"/>
              </a:spcAft>
              <a:buClr>
                <a:srgbClr val="767367"/>
              </a:buClr>
              <a:buSzPts val="1025"/>
              <a:buFont typeface="Calibri"/>
              <a:buNone/>
              <a:defRPr sz="4100" b="0" i="0" u="none" strike="noStrike" cap="none">
                <a:solidFill>
                  <a:srgbClr val="767367"/>
                </a:solidFill>
                <a:latin typeface="Calibri"/>
                <a:ea typeface="Calibri"/>
                <a:cs typeface="Calibri"/>
                <a:sym typeface="Calibri"/>
              </a:defRPr>
            </a:lvl6pPr>
            <a:lvl7pPr marL="0" marR="0" lvl="6" indent="482588" algn="ctr" rtl="0">
              <a:spcBef>
                <a:spcPts val="0"/>
              </a:spcBef>
              <a:spcAft>
                <a:spcPts val="0"/>
              </a:spcAft>
              <a:buClr>
                <a:srgbClr val="767367"/>
              </a:buClr>
              <a:buSzPts val="1025"/>
              <a:buFont typeface="Calibri"/>
              <a:buNone/>
              <a:defRPr sz="4100" b="0" i="0" u="none" strike="noStrike" cap="none">
                <a:solidFill>
                  <a:srgbClr val="767367"/>
                </a:solidFill>
                <a:latin typeface="Calibri"/>
                <a:ea typeface="Calibri"/>
                <a:cs typeface="Calibri"/>
                <a:sym typeface="Calibri"/>
              </a:defRPr>
            </a:lvl7pPr>
            <a:lvl8pPr marL="0" marR="0" lvl="7" indent="711182" algn="ctr" rtl="0">
              <a:spcBef>
                <a:spcPts val="0"/>
              </a:spcBef>
              <a:spcAft>
                <a:spcPts val="0"/>
              </a:spcAft>
              <a:buClr>
                <a:srgbClr val="767367"/>
              </a:buClr>
              <a:buSzPts val="1025"/>
              <a:buFont typeface="Calibri"/>
              <a:buNone/>
              <a:defRPr sz="4100" b="0" i="0" u="none" strike="noStrike" cap="none">
                <a:solidFill>
                  <a:srgbClr val="767367"/>
                </a:solidFill>
                <a:latin typeface="Calibri"/>
                <a:ea typeface="Calibri"/>
                <a:cs typeface="Calibri"/>
                <a:sym typeface="Calibri"/>
              </a:defRPr>
            </a:lvl8pPr>
            <a:lvl9pPr marL="0" marR="0" lvl="8" indent="965176" algn="ctr" rtl="0">
              <a:spcBef>
                <a:spcPts val="0"/>
              </a:spcBef>
              <a:spcAft>
                <a:spcPts val="0"/>
              </a:spcAft>
              <a:buClr>
                <a:srgbClr val="767367"/>
              </a:buClr>
              <a:buSzPts val="1025"/>
              <a:buFont typeface="Calibri"/>
              <a:buNone/>
              <a:defRPr sz="4100" b="0" i="0" u="none" strike="noStrike" cap="none">
                <a:solidFill>
                  <a:srgbClr val="767367"/>
                </a:solidFill>
                <a:latin typeface="Calibri"/>
                <a:ea typeface="Calibri"/>
                <a:cs typeface="Calibri"/>
                <a:sym typeface="Calibri"/>
              </a:defRPr>
            </a:lvl9pPr>
          </a:lstStyle>
          <a:p>
            <a:endParaRPr/>
          </a:p>
        </p:txBody>
      </p:sp>
      <p:sp>
        <p:nvSpPr>
          <p:cNvPr id="59" name="Google Shape;59;p16"/>
          <p:cNvSpPr txBox="1">
            <a:spLocks noGrp="1"/>
          </p:cNvSpPr>
          <p:nvPr>
            <p:ph type="body" idx="1"/>
          </p:nvPr>
        </p:nvSpPr>
        <p:spPr>
          <a:xfrm>
            <a:off x="554040" y="1901827"/>
            <a:ext cx="8035925" cy="4106863"/>
          </a:xfrm>
          <a:prstGeom prst="rect">
            <a:avLst/>
          </a:prstGeom>
          <a:noFill/>
          <a:ln>
            <a:noFill/>
          </a:ln>
        </p:spPr>
        <p:txBody>
          <a:bodyPr spcFirstLastPara="1" wrap="square" lIns="91425" tIns="91425" rIns="91425" bIns="91425" anchor="ctr" anchorCtr="0">
            <a:noAutofit/>
          </a:bodyPr>
          <a:lstStyle>
            <a:lvl1pPr marL="457189" marR="0" lvl="0" indent="-285742" algn="l" rtl="0">
              <a:lnSpc>
                <a:spcPct val="100000"/>
              </a:lnSpc>
              <a:spcBef>
                <a:spcPts val="1900"/>
              </a:spcBef>
              <a:spcAft>
                <a:spcPts val="0"/>
              </a:spcAft>
              <a:buClr>
                <a:srgbClr val="5E5E5E"/>
              </a:buClr>
              <a:buSzPts val="900"/>
              <a:buFont typeface="Arial"/>
              <a:buChar char="•"/>
              <a:defRPr sz="1900" b="0" i="0" u="none" strike="noStrike" cap="none">
                <a:solidFill>
                  <a:srgbClr val="5E5E5E"/>
                </a:solidFill>
                <a:latin typeface="Arial"/>
                <a:ea typeface="Arial"/>
                <a:cs typeface="Arial"/>
                <a:sym typeface="Arial"/>
              </a:defRPr>
            </a:lvl1pPr>
            <a:lvl2pPr marL="914378" marR="0" lvl="1" indent="-285742" algn="l" rtl="0">
              <a:lnSpc>
                <a:spcPct val="100000"/>
              </a:lnSpc>
              <a:spcBef>
                <a:spcPts val="1900"/>
              </a:spcBef>
              <a:spcAft>
                <a:spcPts val="0"/>
              </a:spcAft>
              <a:buClr>
                <a:srgbClr val="5E5E5E"/>
              </a:buClr>
              <a:buSzPts val="900"/>
              <a:buFont typeface="Arial"/>
              <a:buChar char="•"/>
              <a:defRPr sz="1900" b="0" i="0" u="none" strike="noStrike" cap="none">
                <a:solidFill>
                  <a:srgbClr val="5E5E5E"/>
                </a:solidFill>
                <a:latin typeface="Arial"/>
                <a:ea typeface="Arial"/>
                <a:cs typeface="Arial"/>
                <a:sym typeface="Arial"/>
              </a:defRPr>
            </a:lvl2pPr>
            <a:lvl3pPr marL="1371566" marR="0" lvl="2" indent="-285742" algn="l" rtl="0">
              <a:lnSpc>
                <a:spcPct val="100000"/>
              </a:lnSpc>
              <a:spcBef>
                <a:spcPts val="1900"/>
              </a:spcBef>
              <a:spcAft>
                <a:spcPts val="0"/>
              </a:spcAft>
              <a:buClr>
                <a:srgbClr val="5E5E5E"/>
              </a:buClr>
              <a:buSzPts val="900"/>
              <a:buFont typeface="Arial"/>
              <a:buChar char="•"/>
              <a:defRPr sz="1900" b="0" i="0" u="none" strike="noStrike" cap="none">
                <a:solidFill>
                  <a:srgbClr val="5E5E5E"/>
                </a:solidFill>
                <a:latin typeface="Arial"/>
                <a:ea typeface="Arial"/>
                <a:cs typeface="Arial"/>
                <a:sym typeface="Arial"/>
              </a:defRPr>
            </a:lvl3pPr>
            <a:lvl4pPr marL="1828754" marR="0" lvl="3" indent="-285742" algn="l" rtl="0">
              <a:lnSpc>
                <a:spcPct val="100000"/>
              </a:lnSpc>
              <a:spcBef>
                <a:spcPts val="1900"/>
              </a:spcBef>
              <a:spcAft>
                <a:spcPts val="0"/>
              </a:spcAft>
              <a:buClr>
                <a:srgbClr val="5E5E5E"/>
              </a:buClr>
              <a:buSzPts val="900"/>
              <a:buFont typeface="Arial"/>
              <a:buChar char="•"/>
              <a:defRPr sz="1900" b="0" i="0" u="none" strike="noStrike" cap="none">
                <a:solidFill>
                  <a:srgbClr val="5E5E5E"/>
                </a:solidFill>
                <a:latin typeface="Arial"/>
                <a:ea typeface="Arial"/>
                <a:cs typeface="Arial"/>
                <a:sym typeface="Arial"/>
              </a:defRPr>
            </a:lvl4pPr>
            <a:lvl5pPr marL="2285943" marR="0" lvl="4" indent="-285742" algn="l" rtl="0">
              <a:lnSpc>
                <a:spcPct val="100000"/>
              </a:lnSpc>
              <a:spcBef>
                <a:spcPts val="1900"/>
              </a:spcBef>
              <a:spcAft>
                <a:spcPts val="0"/>
              </a:spcAft>
              <a:buClr>
                <a:srgbClr val="5E5E5E"/>
              </a:buClr>
              <a:buSzPts val="900"/>
              <a:buFont typeface="Arial"/>
              <a:buChar char="•"/>
              <a:defRPr sz="1900" b="0" i="0" u="none" strike="noStrike" cap="none">
                <a:solidFill>
                  <a:srgbClr val="5E5E5E"/>
                </a:solidFill>
                <a:latin typeface="Arial"/>
                <a:ea typeface="Arial"/>
                <a:cs typeface="Arial"/>
                <a:sym typeface="Arial"/>
              </a:defRPr>
            </a:lvl5pPr>
            <a:lvl6pPr marL="2743132" marR="0" lvl="5" indent="-285742" algn="l" rtl="0">
              <a:lnSpc>
                <a:spcPct val="100000"/>
              </a:lnSpc>
              <a:spcBef>
                <a:spcPts val="1900"/>
              </a:spcBef>
              <a:spcAft>
                <a:spcPts val="0"/>
              </a:spcAft>
              <a:buClr>
                <a:srgbClr val="5E5E5E"/>
              </a:buClr>
              <a:buSzPts val="900"/>
              <a:buFont typeface="Arial"/>
              <a:buChar char="•"/>
              <a:defRPr sz="1900" b="0" i="0" u="none" strike="noStrike" cap="none">
                <a:solidFill>
                  <a:srgbClr val="5E5E5E"/>
                </a:solidFill>
                <a:latin typeface="Arial"/>
                <a:ea typeface="Arial"/>
                <a:cs typeface="Arial"/>
                <a:sym typeface="Arial"/>
              </a:defRPr>
            </a:lvl6pPr>
            <a:lvl7pPr marL="3200320" marR="0" lvl="6" indent="-285742" algn="l" rtl="0">
              <a:lnSpc>
                <a:spcPct val="100000"/>
              </a:lnSpc>
              <a:spcBef>
                <a:spcPts val="1900"/>
              </a:spcBef>
              <a:spcAft>
                <a:spcPts val="0"/>
              </a:spcAft>
              <a:buClr>
                <a:srgbClr val="5E5E5E"/>
              </a:buClr>
              <a:buSzPts val="900"/>
              <a:buFont typeface="Arial"/>
              <a:buChar char="•"/>
              <a:defRPr sz="1900" b="0" i="0" u="none" strike="noStrike" cap="none">
                <a:solidFill>
                  <a:srgbClr val="5E5E5E"/>
                </a:solidFill>
                <a:latin typeface="Arial"/>
                <a:ea typeface="Arial"/>
                <a:cs typeface="Arial"/>
                <a:sym typeface="Arial"/>
              </a:defRPr>
            </a:lvl7pPr>
            <a:lvl8pPr marL="3657509" marR="0" lvl="7" indent="-285742" algn="l" rtl="0">
              <a:lnSpc>
                <a:spcPct val="100000"/>
              </a:lnSpc>
              <a:spcBef>
                <a:spcPts val="1900"/>
              </a:spcBef>
              <a:spcAft>
                <a:spcPts val="0"/>
              </a:spcAft>
              <a:buClr>
                <a:srgbClr val="5E5E5E"/>
              </a:buClr>
              <a:buSzPts val="900"/>
              <a:buFont typeface="Arial"/>
              <a:buChar char="•"/>
              <a:defRPr sz="1900" b="0" i="0" u="none" strike="noStrike" cap="none">
                <a:solidFill>
                  <a:srgbClr val="5E5E5E"/>
                </a:solidFill>
                <a:latin typeface="Arial"/>
                <a:ea typeface="Arial"/>
                <a:cs typeface="Arial"/>
                <a:sym typeface="Arial"/>
              </a:defRPr>
            </a:lvl8pPr>
            <a:lvl9pPr marL="4114697" marR="0" lvl="8" indent="-285742" algn="l" rtl="0">
              <a:lnSpc>
                <a:spcPct val="100000"/>
              </a:lnSpc>
              <a:spcBef>
                <a:spcPts val="1900"/>
              </a:spcBef>
              <a:spcAft>
                <a:spcPts val="0"/>
              </a:spcAft>
              <a:buClr>
                <a:srgbClr val="5E5E5E"/>
              </a:buClr>
              <a:buSzPts val="900"/>
              <a:buFont typeface="Arial"/>
              <a:buChar char="•"/>
              <a:defRPr sz="1900" b="0" i="0" u="none" strike="noStrike" cap="none">
                <a:solidFill>
                  <a:srgbClr val="5E5E5E"/>
                </a:solidFill>
                <a:latin typeface="Arial"/>
                <a:ea typeface="Arial"/>
                <a:cs typeface="Arial"/>
                <a:sym typeface="Arial"/>
              </a:defRPr>
            </a:lvl9pPr>
          </a:lstStyle>
          <a:p>
            <a:endParaRPr/>
          </a:p>
        </p:txBody>
      </p:sp>
    </p:spTree>
    <p:extLst>
      <p:ext uri="{BB962C8B-B14F-4D97-AF65-F5344CB8AC3E}">
        <p14:creationId xmlns:p14="http://schemas.microsoft.com/office/powerpoint/2010/main" val="3059717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92"/>
        <p:cNvGrpSpPr/>
        <p:nvPr/>
      </p:nvGrpSpPr>
      <p:grpSpPr>
        <a:xfrm>
          <a:off x="0" y="0"/>
          <a:ext cx="0" cy="0"/>
          <a:chOff x="0" y="0"/>
          <a:chExt cx="0" cy="0"/>
        </a:xfrm>
      </p:grpSpPr>
      <p:sp>
        <p:nvSpPr>
          <p:cNvPr id="93" name="Google Shape;93;p27"/>
          <p:cNvSpPr txBox="1">
            <a:spLocks noGrp="1"/>
          </p:cNvSpPr>
          <p:nvPr>
            <p:ph type="title"/>
          </p:nvPr>
        </p:nvSpPr>
        <p:spPr>
          <a:xfrm>
            <a:off x="0" y="200177"/>
            <a:ext cx="9144000" cy="77577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595959"/>
              </a:buClr>
              <a:buSzPts val="4800"/>
              <a:buFont typeface="Arial"/>
              <a:buNone/>
              <a:defRPr sz="3600" b="1">
                <a:solidFill>
                  <a:srgbClr val="59595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27"/>
          <p:cNvSpPr txBox="1">
            <a:spLocks noGrp="1"/>
          </p:cNvSpPr>
          <p:nvPr>
            <p:ph type="body" idx="1"/>
          </p:nvPr>
        </p:nvSpPr>
        <p:spPr>
          <a:xfrm>
            <a:off x="0" y="1005384"/>
            <a:ext cx="9144000" cy="419379"/>
          </a:xfrm>
          <a:prstGeom prst="rect">
            <a:avLst/>
          </a:prstGeom>
          <a:noFill/>
          <a:ln>
            <a:noFill/>
          </a:ln>
        </p:spPr>
        <p:txBody>
          <a:bodyPr spcFirstLastPara="1" wrap="square" lIns="91425" tIns="45700" rIns="91425" bIns="45700" anchor="ctr" anchorCtr="0">
            <a:noAutofit/>
          </a:bodyPr>
          <a:lstStyle>
            <a:lvl1pPr marL="342900" marR="0" lvl="0" indent="-171450" algn="ctr" rtl="0">
              <a:lnSpc>
                <a:spcPct val="90000"/>
              </a:lnSpc>
              <a:spcBef>
                <a:spcPts val="750"/>
              </a:spcBef>
              <a:spcAft>
                <a:spcPts val="0"/>
              </a:spcAft>
              <a:buClr>
                <a:srgbClr val="595959"/>
              </a:buClr>
              <a:buSzPts val="2400"/>
              <a:buFont typeface="Arial"/>
              <a:buNone/>
              <a:defRPr sz="1800" b="0" i="0" u="none" strike="noStrike" cap="none">
                <a:solidFill>
                  <a:srgbClr val="595959"/>
                </a:solidFill>
                <a:latin typeface="Arial"/>
                <a:ea typeface="Arial"/>
                <a:cs typeface="Arial"/>
                <a:sym typeface="Arial"/>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2512513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Background Only">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FCC911D1-CB82-3C44-87D3-3859C8F0564C}"/>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2864" y="0"/>
            <a:ext cx="9101137"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3">
            <a:extLst>
              <a:ext uri="{FF2B5EF4-FFF2-40B4-BE49-F238E27FC236}">
                <a16:creationId xmlns:a16="http://schemas.microsoft.com/office/drawing/2014/main" id="{C812B276-D03D-884E-A2EB-19567DD64D7F}"/>
              </a:ext>
            </a:extLst>
          </p:cNvPr>
          <p:cNvSpPr>
            <a:spLocks noGrp="1"/>
          </p:cNvSpPr>
          <p:nvPr>
            <p:ph type="dt" sz="half" idx="10"/>
          </p:nvPr>
        </p:nvSpPr>
        <p:spPr>
          <a:xfrm>
            <a:off x="6720803" y="6296616"/>
            <a:ext cx="2057400" cy="365125"/>
          </a:xfrm>
          <a:prstGeom prst="rect">
            <a:avLst/>
          </a:prstGeom>
        </p:spPr>
        <p:txBody>
          <a:bodyPr/>
          <a:lstStyle>
            <a:lvl1pPr>
              <a:defRPr/>
            </a:lvl1pPr>
          </a:lstStyle>
          <a:p>
            <a:fld id="{FA22F7AE-FBD9-5340-956C-159FB25DC3D5}" type="datetime1">
              <a:rPr lang="en-CA" altLang="en-US"/>
              <a:pPr/>
              <a:t>2023-11-16</a:t>
            </a:fld>
            <a:endParaRPr lang="en-US" altLang="en-US"/>
          </a:p>
        </p:txBody>
      </p:sp>
      <p:sp>
        <p:nvSpPr>
          <p:cNvPr id="4" name="Footer Placeholder 4">
            <a:extLst>
              <a:ext uri="{FF2B5EF4-FFF2-40B4-BE49-F238E27FC236}">
                <a16:creationId xmlns:a16="http://schemas.microsoft.com/office/drawing/2014/main" id="{30661B64-91CE-8F47-8729-9A356B8FBE58}"/>
              </a:ext>
            </a:extLst>
          </p:cNvPr>
          <p:cNvSpPr>
            <a:spLocks noGrp="1"/>
          </p:cNvSpPr>
          <p:nvPr>
            <p:ph type="ftr" sz="quarter" idx="11"/>
          </p:nvPr>
        </p:nvSpPr>
        <p:spPr>
          <a:xfrm>
            <a:off x="2200275" y="6296616"/>
            <a:ext cx="4250531" cy="365125"/>
          </a:xfrm>
          <a:prstGeom prst="rect">
            <a:avLst/>
          </a:prstGeom>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513639C-816F-AD48-A01E-BCF62D063D67}"/>
              </a:ext>
            </a:extLst>
          </p:cNvPr>
          <p:cNvSpPr>
            <a:spLocks noGrp="1"/>
          </p:cNvSpPr>
          <p:nvPr>
            <p:ph type="sldNum" sz="quarter" idx="12"/>
          </p:nvPr>
        </p:nvSpPr>
        <p:spPr>
          <a:xfrm>
            <a:off x="384749" y="723329"/>
            <a:ext cx="1413261" cy="604269"/>
          </a:xfrm>
          <a:prstGeom prst="rect">
            <a:avLst/>
          </a:prstGeom>
        </p:spPr>
        <p:txBody>
          <a:bodyPr/>
          <a:lstStyle>
            <a:lvl1pPr>
              <a:defRPr/>
            </a:lvl1pPr>
          </a:lstStyle>
          <a:p>
            <a:fld id="{C02156B7-9E6D-AE40-9100-01B0F3707468}" type="slidenum">
              <a:rPr lang="en-US" altLang="en-US"/>
              <a:pPr/>
              <a:t>‹#›</a:t>
            </a:fld>
            <a:endParaRPr lang="en-US" altLang="en-US"/>
          </a:p>
        </p:txBody>
      </p:sp>
    </p:spTree>
    <p:extLst>
      <p:ext uri="{BB962C8B-B14F-4D97-AF65-F5344CB8AC3E}">
        <p14:creationId xmlns:p14="http://schemas.microsoft.com/office/powerpoint/2010/main" val="2531554640"/>
      </p:ext>
    </p:extLst>
  </p:cSld>
  <p:clrMapOvr>
    <a:masterClrMapping/>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3E72188-FA48-5044-961B-B7C9F0501CC6}"/>
              </a:ext>
            </a:extLst>
          </p:cNvPr>
          <p:cNvSpPr>
            <a:spLocks noGrp="1"/>
          </p:cNvSpPr>
          <p:nvPr>
            <p:ph type="pic" sz="quarter" idx="10" hasCustomPrompt="1"/>
          </p:nvPr>
        </p:nvSpPr>
        <p:spPr>
          <a:xfrm>
            <a:off x="0" y="0"/>
            <a:ext cx="5616000" cy="6276513"/>
          </a:xfrm>
        </p:spPr>
        <p:txBody>
          <a:bodyPr>
            <a:normAutofit/>
          </a:bodyPr>
          <a:lstStyle>
            <a:lvl1pPr>
              <a:defRPr sz="1600">
                <a:solidFill>
                  <a:schemeClr val="bg1">
                    <a:lumMod val="65000"/>
                  </a:schemeClr>
                </a:solidFill>
              </a:defRPr>
            </a:lvl1pPr>
          </a:lstStyle>
          <a:p>
            <a:r>
              <a:rPr lang="en-US" dirty="0"/>
              <a:t>Click icon to insert photo</a:t>
            </a:r>
          </a:p>
        </p:txBody>
      </p:sp>
      <p:sp>
        <p:nvSpPr>
          <p:cNvPr id="3" name="Picture Placeholder 2">
            <a:extLst>
              <a:ext uri="{FF2B5EF4-FFF2-40B4-BE49-F238E27FC236}">
                <a16:creationId xmlns:a16="http://schemas.microsoft.com/office/drawing/2014/main" id="{3E3D15C9-EBC7-A949-ACA5-2F38B8DCE983}"/>
              </a:ext>
            </a:extLst>
          </p:cNvPr>
          <p:cNvSpPr>
            <a:spLocks noGrp="1"/>
          </p:cNvSpPr>
          <p:nvPr>
            <p:ph type="pic" sz="quarter" idx="11" hasCustomPrompt="1"/>
          </p:nvPr>
        </p:nvSpPr>
        <p:spPr>
          <a:xfrm>
            <a:off x="5757216" y="0"/>
            <a:ext cx="3395662" cy="3060000"/>
          </a:xfrm>
        </p:spPr>
        <p:txBody>
          <a:bodyPr>
            <a:normAutofit/>
          </a:bodyPr>
          <a:lstStyle>
            <a:lvl1pPr marL="0" marR="0" indent="0" algn="l" defTabSz="685800" rtl="0" eaLnBrk="1" fontAlgn="auto" latinLnBrk="0" hangingPunct="1">
              <a:lnSpc>
                <a:spcPct val="90000"/>
              </a:lnSpc>
              <a:spcBef>
                <a:spcPts val="750"/>
              </a:spcBef>
              <a:spcAft>
                <a:spcPts val="0"/>
              </a:spcAft>
              <a:buClrTx/>
              <a:buSzPct val="85000"/>
              <a:buFontTx/>
              <a:buNone/>
              <a:tabLst/>
              <a:defRPr sz="1600">
                <a:solidFill>
                  <a:schemeClr val="bg1">
                    <a:lumMod val="65000"/>
                  </a:schemeClr>
                </a:solidFill>
              </a:defRPr>
            </a:lvl1pPr>
          </a:lstStyle>
          <a:p>
            <a:pPr marL="0" marR="0" lvl="0" indent="0" algn="l" defTabSz="685800" rtl="0" eaLnBrk="1" fontAlgn="auto" latinLnBrk="0" hangingPunct="1">
              <a:lnSpc>
                <a:spcPct val="90000"/>
              </a:lnSpc>
              <a:spcBef>
                <a:spcPts val="750"/>
              </a:spcBef>
              <a:spcAft>
                <a:spcPts val="0"/>
              </a:spcAft>
              <a:buClrTx/>
              <a:buSzPct val="85000"/>
              <a:buFontTx/>
              <a:buNone/>
              <a:tabLst/>
              <a:defRPr/>
            </a:pPr>
            <a:r>
              <a:rPr lang="en-US" dirty="0"/>
              <a:t>Click icon to insert photo</a:t>
            </a:r>
          </a:p>
        </p:txBody>
      </p:sp>
      <p:sp>
        <p:nvSpPr>
          <p:cNvPr id="7" name="Picture Placeholder 2">
            <a:extLst>
              <a:ext uri="{FF2B5EF4-FFF2-40B4-BE49-F238E27FC236}">
                <a16:creationId xmlns:a16="http://schemas.microsoft.com/office/drawing/2014/main" id="{E5884E18-154E-3643-986D-93C309E21025}"/>
              </a:ext>
            </a:extLst>
          </p:cNvPr>
          <p:cNvSpPr>
            <a:spLocks noGrp="1"/>
          </p:cNvSpPr>
          <p:nvPr>
            <p:ph type="pic" sz="quarter" idx="12" hasCustomPrompt="1"/>
          </p:nvPr>
        </p:nvSpPr>
        <p:spPr>
          <a:xfrm>
            <a:off x="5739460" y="3200402"/>
            <a:ext cx="3395662" cy="3060000"/>
          </a:xfrm>
        </p:spPr>
        <p:txBody>
          <a:bodyPr>
            <a:normAutofit/>
          </a:bodyPr>
          <a:lstStyle>
            <a:lvl1pPr marL="0" marR="0" indent="0" algn="l" defTabSz="685800" rtl="0" eaLnBrk="1" fontAlgn="auto" latinLnBrk="0" hangingPunct="1">
              <a:lnSpc>
                <a:spcPct val="90000"/>
              </a:lnSpc>
              <a:spcBef>
                <a:spcPts val="750"/>
              </a:spcBef>
              <a:spcAft>
                <a:spcPts val="0"/>
              </a:spcAft>
              <a:buClrTx/>
              <a:buSzPct val="85000"/>
              <a:buFontTx/>
              <a:buNone/>
              <a:tabLst/>
              <a:defRPr sz="1600">
                <a:solidFill>
                  <a:schemeClr val="bg1">
                    <a:lumMod val="65000"/>
                  </a:schemeClr>
                </a:solidFill>
              </a:defRPr>
            </a:lvl1pPr>
          </a:lstStyle>
          <a:p>
            <a:pPr marL="0" marR="0" lvl="0" indent="0" algn="l" defTabSz="685800" rtl="0" eaLnBrk="1" fontAlgn="auto" latinLnBrk="0" hangingPunct="1">
              <a:lnSpc>
                <a:spcPct val="90000"/>
              </a:lnSpc>
              <a:spcBef>
                <a:spcPts val="750"/>
              </a:spcBef>
              <a:spcAft>
                <a:spcPts val="0"/>
              </a:spcAft>
              <a:buClrTx/>
              <a:buSzPct val="85000"/>
              <a:buFontTx/>
              <a:buNone/>
              <a:tabLst/>
              <a:defRPr/>
            </a:pPr>
            <a:r>
              <a:rPr lang="en-US" dirty="0"/>
              <a:t>Click icon to insert photo</a:t>
            </a:r>
          </a:p>
        </p:txBody>
      </p:sp>
    </p:spTree>
    <p:extLst>
      <p:ext uri="{BB962C8B-B14F-4D97-AF65-F5344CB8AC3E}">
        <p14:creationId xmlns:p14="http://schemas.microsoft.com/office/powerpoint/2010/main" val="8159763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7"/>
        <p:cNvGrpSpPr/>
        <p:nvPr/>
      </p:nvGrpSpPr>
      <p:grpSpPr>
        <a:xfrm>
          <a:off x="0" y="0"/>
          <a:ext cx="0" cy="0"/>
          <a:chOff x="0" y="0"/>
          <a:chExt cx="0" cy="0"/>
        </a:xfrm>
      </p:grpSpPr>
      <p:sp>
        <p:nvSpPr>
          <p:cNvPr id="18" name="Google Shape;18;p16"/>
          <p:cNvSpPr txBox="1">
            <a:spLocks noGrp="1"/>
          </p:cNvSpPr>
          <p:nvPr>
            <p:ph type="ctrTitle"/>
          </p:nvPr>
        </p:nvSpPr>
        <p:spPr>
          <a:xfrm>
            <a:off x="1143000" y="1463557"/>
            <a:ext cx="6858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2"/>
              </a:buClr>
              <a:buSzPts val="5200"/>
              <a:buFont typeface="Open Sans Light"/>
              <a:buNone/>
              <a:defRPr sz="39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6"/>
          <p:cNvSpPr txBox="1">
            <a:spLocks noGrp="1"/>
          </p:cNvSpPr>
          <p:nvPr>
            <p:ph type="subTitle" idx="1"/>
          </p:nvPr>
        </p:nvSpPr>
        <p:spPr>
          <a:xfrm>
            <a:off x="1143000" y="3943232"/>
            <a:ext cx="6858000" cy="1655762"/>
          </a:xfrm>
          <a:prstGeom prst="rect">
            <a:avLst/>
          </a:prstGeom>
          <a:noFill/>
          <a:ln>
            <a:noFill/>
          </a:ln>
        </p:spPr>
        <p:txBody>
          <a:bodyPr spcFirstLastPara="1" wrap="square" lIns="91425" tIns="45700" rIns="91425" bIns="45700" anchor="t" anchorCtr="0">
            <a:normAutofit/>
          </a:bodyPr>
          <a:lstStyle>
            <a:lvl1pPr lvl="0" algn="ctr">
              <a:lnSpc>
                <a:spcPct val="133333"/>
              </a:lnSpc>
              <a:spcBef>
                <a:spcPts val="750"/>
              </a:spcBef>
              <a:spcAft>
                <a:spcPts val="0"/>
              </a:spcAft>
              <a:buSzPts val="2400"/>
              <a:buNone/>
              <a:defRPr sz="1800"/>
            </a:lvl1pPr>
            <a:lvl2pPr lvl="1" algn="ctr">
              <a:lnSpc>
                <a:spcPct val="100000"/>
              </a:lnSpc>
              <a:spcBef>
                <a:spcPts val="375"/>
              </a:spcBef>
              <a:spcAft>
                <a:spcPts val="0"/>
              </a:spcAft>
              <a:buSzPts val="2000"/>
              <a:buNone/>
              <a:defRPr sz="1500"/>
            </a:lvl2pPr>
            <a:lvl3pPr lvl="2" algn="ctr">
              <a:lnSpc>
                <a:spcPct val="100000"/>
              </a:lnSpc>
              <a:spcBef>
                <a:spcPts val="375"/>
              </a:spcBef>
              <a:spcAft>
                <a:spcPts val="0"/>
              </a:spcAft>
              <a:buSzPts val="1800"/>
              <a:buNone/>
              <a:defRPr sz="1350"/>
            </a:lvl3pPr>
            <a:lvl4pPr lvl="3" algn="ctr">
              <a:lnSpc>
                <a:spcPct val="100000"/>
              </a:lnSpc>
              <a:spcBef>
                <a:spcPts val="375"/>
              </a:spcBef>
              <a:spcAft>
                <a:spcPts val="0"/>
              </a:spcAft>
              <a:buSzPts val="1600"/>
              <a:buNone/>
              <a:defRPr sz="1200"/>
            </a:lvl4pPr>
            <a:lvl5pPr lvl="4" algn="ctr">
              <a:lnSpc>
                <a:spcPct val="100000"/>
              </a:lnSpc>
              <a:spcBef>
                <a:spcPts val="375"/>
              </a:spcBef>
              <a:spcAft>
                <a:spcPts val="0"/>
              </a:spcAft>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20" name="Google Shape;20;p16"/>
          <p:cNvSpPr txBox="1">
            <a:spLocks noGrp="1"/>
          </p:cNvSpPr>
          <p:nvPr>
            <p:ph type="dt" idx="10"/>
          </p:nvPr>
        </p:nvSpPr>
        <p:spPr>
          <a:xfrm>
            <a:off x="315468" y="6217920"/>
            <a:ext cx="2057400" cy="6400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6"/>
          <p:cNvSpPr txBox="1">
            <a:spLocks noGrp="1"/>
          </p:cNvSpPr>
          <p:nvPr>
            <p:ph type="ftr" idx="11"/>
          </p:nvPr>
        </p:nvSpPr>
        <p:spPr>
          <a:xfrm>
            <a:off x="2825496" y="6217920"/>
            <a:ext cx="5397246" cy="6400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6"/>
          <p:cNvSpPr txBox="1">
            <a:spLocks noGrp="1"/>
          </p:cNvSpPr>
          <p:nvPr>
            <p:ph type="sldNum" idx="12"/>
          </p:nvPr>
        </p:nvSpPr>
        <p:spPr>
          <a:xfrm>
            <a:off x="8627364" y="0"/>
            <a:ext cx="51435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825" b="0" i="0" u="none" strike="noStrike" cap="none">
                <a:solidFill>
                  <a:schemeClr val="dk2"/>
                </a:solidFill>
                <a:latin typeface="Open Sans"/>
                <a:ea typeface="Open Sans"/>
                <a:cs typeface="Open Sans"/>
                <a:sym typeface="Open Sans"/>
              </a:defRPr>
            </a:lvl1pPr>
            <a:lvl2pPr marL="0" lvl="1" indent="0" algn="ctr">
              <a:spcBef>
                <a:spcPts val="0"/>
              </a:spcBef>
              <a:buNone/>
              <a:defRPr sz="825" b="0" i="0" u="none" strike="noStrike" cap="none">
                <a:solidFill>
                  <a:schemeClr val="dk2"/>
                </a:solidFill>
                <a:latin typeface="Open Sans"/>
                <a:ea typeface="Open Sans"/>
                <a:cs typeface="Open Sans"/>
                <a:sym typeface="Open Sans"/>
              </a:defRPr>
            </a:lvl2pPr>
            <a:lvl3pPr marL="0" lvl="2" indent="0" algn="ctr">
              <a:spcBef>
                <a:spcPts val="0"/>
              </a:spcBef>
              <a:buNone/>
              <a:defRPr sz="825" b="0" i="0" u="none" strike="noStrike" cap="none">
                <a:solidFill>
                  <a:schemeClr val="dk2"/>
                </a:solidFill>
                <a:latin typeface="Open Sans"/>
                <a:ea typeface="Open Sans"/>
                <a:cs typeface="Open Sans"/>
                <a:sym typeface="Open Sans"/>
              </a:defRPr>
            </a:lvl3pPr>
            <a:lvl4pPr marL="0" lvl="3" indent="0" algn="ctr">
              <a:spcBef>
                <a:spcPts val="0"/>
              </a:spcBef>
              <a:buNone/>
              <a:defRPr sz="825" b="0" i="0" u="none" strike="noStrike" cap="none">
                <a:solidFill>
                  <a:schemeClr val="dk2"/>
                </a:solidFill>
                <a:latin typeface="Open Sans"/>
                <a:ea typeface="Open Sans"/>
                <a:cs typeface="Open Sans"/>
                <a:sym typeface="Open Sans"/>
              </a:defRPr>
            </a:lvl4pPr>
            <a:lvl5pPr marL="0" lvl="4" indent="0" algn="ctr">
              <a:spcBef>
                <a:spcPts val="0"/>
              </a:spcBef>
              <a:buNone/>
              <a:defRPr sz="825" b="0" i="0" u="none" strike="noStrike" cap="none">
                <a:solidFill>
                  <a:schemeClr val="dk2"/>
                </a:solidFill>
                <a:latin typeface="Open Sans"/>
                <a:ea typeface="Open Sans"/>
                <a:cs typeface="Open Sans"/>
                <a:sym typeface="Open Sans"/>
              </a:defRPr>
            </a:lvl5pPr>
            <a:lvl6pPr marL="0" lvl="5" indent="0" algn="ctr">
              <a:spcBef>
                <a:spcPts val="0"/>
              </a:spcBef>
              <a:buNone/>
              <a:defRPr sz="825" b="0" i="0" u="none" strike="noStrike" cap="none">
                <a:solidFill>
                  <a:schemeClr val="dk2"/>
                </a:solidFill>
                <a:latin typeface="Open Sans"/>
                <a:ea typeface="Open Sans"/>
                <a:cs typeface="Open Sans"/>
                <a:sym typeface="Open Sans"/>
              </a:defRPr>
            </a:lvl6pPr>
            <a:lvl7pPr marL="0" lvl="6" indent="0" algn="ctr">
              <a:spcBef>
                <a:spcPts val="0"/>
              </a:spcBef>
              <a:buNone/>
              <a:defRPr sz="825" b="0" i="0" u="none" strike="noStrike" cap="none">
                <a:solidFill>
                  <a:schemeClr val="dk2"/>
                </a:solidFill>
                <a:latin typeface="Open Sans"/>
                <a:ea typeface="Open Sans"/>
                <a:cs typeface="Open Sans"/>
                <a:sym typeface="Open Sans"/>
              </a:defRPr>
            </a:lvl7pPr>
            <a:lvl8pPr marL="0" lvl="7" indent="0" algn="ctr">
              <a:spcBef>
                <a:spcPts val="0"/>
              </a:spcBef>
              <a:buNone/>
              <a:defRPr sz="825" b="0" i="0" u="none" strike="noStrike" cap="none">
                <a:solidFill>
                  <a:schemeClr val="dk2"/>
                </a:solidFill>
                <a:latin typeface="Open Sans"/>
                <a:ea typeface="Open Sans"/>
                <a:cs typeface="Open Sans"/>
                <a:sym typeface="Open Sans"/>
              </a:defRPr>
            </a:lvl8pPr>
            <a:lvl9pPr marL="0" lvl="8" indent="0" algn="ctr">
              <a:spcBef>
                <a:spcPts val="0"/>
              </a:spcBef>
              <a:buNone/>
              <a:defRPr sz="825" b="0" i="0" u="none" strike="noStrike" cap="none">
                <a:solidFill>
                  <a:schemeClr val="dk2"/>
                </a:solidFill>
                <a:latin typeface="Open Sans"/>
                <a:ea typeface="Open Sans"/>
                <a:cs typeface="Open Sans"/>
                <a:sym typeface="Open San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408200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3"/>
        <p:cNvGrpSpPr/>
        <p:nvPr/>
      </p:nvGrpSpPr>
      <p:grpSpPr>
        <a:xfrm>
          <a:off x="0" y="0"/>
          <a:ext cx="0" cy="0"/>
          <a:chOff x="0" y="0"/>
          <a:chExt cx="0" cy="0"/>
        </a:xfrm>
      </p:grpSpPr>
      <p:sp>
        <p:nvSpPr>
          <p:cNvPr id="24" name="Google Shape;24;p17"/>
          <p:cNvSpPr txBox="1">
            <a:spLocks noGrp="1"/>
          </p:cNvSpPr>
          <p:nvPr>
            <p:ph type="title"/>
          </p:nvPr>
        </p:nvSpPr>
        <p:spPr>
          <a:xfrm>
            <a:off x="315468" y="365126"/>
            <a:ext cx="7907274"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5200"/>
              <a:buFont typeface="Open Sans Light"/>
              <a:buNone/>
              <a:defRPr sz="39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7"/>
          <p:cNvSpPr txBox="1">
            <a:spLocks noGrp="1"/>
          </p:cNvSpPr>
          <p:nvPr>
            <p:ph type="body" idx="1"/>
          </p:nvPr>
        </p:nvSpPr>
        <p:spPr>
          <a:xfrm>
            <a:off x="315469" y="1825625"/>
            <a:ext cx="7907273" cy="4206383"/>
          </a:xfrm>
          <a:prstGeom prst="rect">
            <a:avLst/>
          </a:prstGeom>
          <a:noFill/>
          <a:ln>
            <a:noFill/>
          </a:ln>
        </p:spPr>
        <p:txBody>
          <a:bodyPr spcFirstLastPara="1" wrap="square" lIns="91425" tIns="45700" rIns="91425" bIns="45700" anchor="t" anchorCtr="0">
            <a:normAutofit/>
          </a:bodyPr>
          <a:lstStyle>
            <a:lvl1pPr marL="342900" lvl="0" indent="-285750" algn="l">
              <a:lnSpc>
                <a:spcPct val="100000"/>
              </a:lnSpc>
              <a:spcBef>
                <a:spcPts val="750"/>
              </a:spcBef>
              <a:spcAft>
                <a:spcPts val="0"/>
              </a:spcAft>
              <a:buSzPts val="2400"/>
              <a:buChar char="⬩"/>
              <a:defRPr sz="1800"/>
            </a:lvl1pPr>
            <a:lvl2pPr marL="685800" lvl="1" indent="-276225" algn="l">
              <a:lnSpc>
                <a:spcPct val="100000"/>
              </a:lnSpc>
              <a:spcBef>
                <a:spcPts val="375"/>
              </a:spcBef>
              <a:spcAft>
                <a:spcPts val="0"/>
              </a:spcAft>
              <a:buSzPts val="2200"/>
              <a:buChar char="⬩"/>
              <a:defRPr sz="1650"/>
            </a:lvl2pPr>
            <a:lvl3pPr marL="1028700" lvl="2" indent="-257175" algn="l">
              <a:lnSpc>
                <a:spcPct val="100000"/>
              </a:lnSpc>
              <a:spcBef>
                <a:spcPts val="375"/>
              </a:spcBef>
              <a:spcAft>
                <a:spcPts val="0"/>
              </a:spcAft>
              <a:buSzPts val="1800"/>
              <a:buChar char="⬩"/>
              <a:defRPr/>
            </a:lvl3pPr>
            <a:lvl4pPr marL="1371600" lvl="3" indent="-257175" algn="l">
              <a:lnSpc>
                <a:spcPct val="100000"/>
              </a:lnSpc>
              <a:spcBef>
                <a:spcPts val="375"/>
              </a:spcBef>
              <a:spcAft>
                <a:spcPts val="0"/>
              </a:spcAft>
              <a:buSzPts val="1800"/>
              <a:buChar char="⬩"/>
              <a:defRPr/>
            </a:lvl4pPr>
            <a:lvl5pPr marL="1714500" lvl="4" indent="-257175" algn="l">
              <a:lnSpc>
                <a:spcPct val="100000"/>
              </a:lnSpc>
              <a:spcBef>
                <a:spcPts val="375"/>
              </a:spcBef>
              <a:spcAft>
                <a:spcPts val="0"/>
              </a:spcAft>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6" name="Google Shape;26;p17"/>
          <p:cNvSpPr txBox="1">
            <a:spLocks noGrp="1"/>
          </p:cNvSpPr>
          <p:nvPr>
            <p:ph type="dt" idx="10"/>
          </p:nvPr>
        </p:nvSpPr>
        <p:spPr>
          <a:xfrm>
            <a:off x="315468" y="6217920"/>
            <a:ext cx="2057400" cy="6400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7"/>
          <p:cNvSpPr txBox="1">
            <a:spLocks noGrp="1"/>
          </p:cNvSpPr>
          <p:nvPr>
            <p:ph type="ftr" idx="11"/>
          </p:nvPr>
        </p:nvSpPr>
        <p:spPr>
          <a:xfrm>
            <a:off x="2825496" y="6217920"/>
            <a:ext cx="5397246" cy="6400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7"/>
          <p:cNvSpPr txBox="1">
            <a:spLocks noGrp="1"/>
          </p:cNvSpPr>
          <p:nvPr>
            <p:ph type="sldNum" idx="12"/>
          </p:nvPr>
        </p:nvSpPr>
        <p:spPr>
          <a:xfrm>
            <a:off x="8627364" y="0"/>
            <a:ext cx="51435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825" b="0" i="0" u="none" strike="noStrike" cap="none">
                <a:solidFill>
                  <a:schemeClr val="dk2"/>
                </a:solidFill>
                <a:latin typeface="Open Sans"/>
                <a:ea typeface="Open Sans"/>
                <a:cs typeface="Open Sans"/>
                <a:sym typeface="Open Sans"/>
              </a:defRPr>
            </a:lvl1pPr>
            <a:lvl2pPr marL="0" lvl="1" indent="0" algn="ctr">
              <a:spcBef>
                <a:spcPts val="0"/>
              </a:spcBef>
              <a:buNone/>
              <a:defRPr sz="825" b="0" i="0" u="none" strike="noStrike" cap="none">
                <a:solidFill>
                  <a:schemeClr val="dk2"/>
                </a:solidFill>
                <a:latin typeface="Open Sans"/>
                <a:ea typeface="Open Sans"/>
                <a:cs typeface="Open Sans"/>
                <a:sym typeface="Open Sans"/>
              </a:defRPr>
            </a:lvl2pPr>
            <a:lvl3pPr marL="0" lvl="2" indent="0" algn="ctr">
              <a:spcBef>
                <a:spcPts val="0"/>
              </a:spcBef>
              <a:buNone/>
              <a:defRPr sz="825" b="0" i="0" u="none" strike="noStrike" cap="none">
                <a:solidFill>
                  <a:schemeClr val="dk2"/>
                </a:solidFill>
                <a:latin typeface="Open Sans"/>
                <a:ea typeface="Open Sans"/>
                <a:cs typeface="Open Sans"/>
                <a:sym typeface="Open Sans"/>
              </a:defRPr>
            </a:lvl3pPr>
            <a:lvl4pPr marL="0" lvl="3" indent="0" algn="ctr">
              <a:spcBef>
                <a:spcPts val="0"/>
              </a:spcBef>
              <a:buNone/>
              <a:defRPr sz="825" b="0" i="0" u="none" strike="noStrike" cap="none">
                <a:solidFill>
                  <a:schemeClr val="dk2"/>
                </a:solidFill>
                <a:latin typeface="Open Sans"/>
                <a:ea typeface="Open Sans"/>
                <a:cs typeface="Open Sans"/>
                <a:sym typeface="Open Sans"/>
              </a:defRPr>
            </a:lvl4pPr>
            <a:lvl5pPr marL="0" lvl="4" indent="0" algn="ctr">
              <a:spcBef>
                <a:spcPts val="0"/>
              </a:spcBef>
              <a:buNone/>
              <a:defRPr sz="825" b="0" i="0" u="none" strike="noStrike" cap="none">
                <a:solidFill>
                  <a:schemeClr val="dk2"/>
                </a:solidFill>
                <a:latin typeface="Open Sans"/>
                <a:ea typeface="Open Sans"/>
                <a:cs typeface="Open Sans"/>
                <a:sym typeface="Open Sans"/>
              </a:defRPr>
            </a:lvl5pPr>
            <a:lvl6pPr marL="0" lvl="5" indent="0" algn="ctr">
              <a:spcBef>
                <a:spcPts val="0"/>
              </a:spcBef>
              <a:buNone/>
              <a:defRPr sz="825" b="0" i="0" u="none" strike="noStrike" cap="none">
                <a:solidFill>
                  <a:schemeClr val="dk2"/>
                </a:solidFill>
                <a:latin typeface="Open Sans"/>
                <a:ea typeface="Open Sans"/>
                <a:cs typeface="Open Sans"/>
                <a:sym typeface="Open Sans"/>
              </a:defRPr>
            </a:lvl6pPr>
            <a:lvl7pPr marL="0" lvl="6" indent="0" algn="ctr">
              <a:spcBef>
                <a:spcPts val="0"/>
              </a:spcBef>
              <a:buNone/>
              <a:defRPr sz="825" b="0" i="0" u="none" strike="noStrike" cap="none">
                <a:solidFill>
                  <a:schemeClr val="dk2"/>
                </a:solidFill>
                <a:latin typeface="Open Sans"/>
                <a:ea typeface="Open Sans"/>
                <a:cs typeface="Open Sans"/>
                <a:sym typeface="Open Sans"/>
              </a:defRPr>
            </a:lvl7pPr>
            <a:lvl8pPr marL="0" lvl="7" indent="0" algn="ctr">
              <a:spcBef>
                <a:spcPts val="0"/>
              </a:spcBef>
              <a:buNone/>
              <a:defRPr sz="825" b="0" i="0" u="none" strike="noStrike" cap="none">
                <a:solidFill>
                  <a:schemeClr val="dk2"/>
                </a:solidFill>
                <a:latin typeface="Open Sans"/>
                <a:ea typeface="Open Sans"/>
                <a:cs typeface="Open Sans"/>
                <a:sym typeface="Open Sans"/>
              </a:defRPr>
            </a:lvl8pPr>
            <a:lvl9pPr marL="0" lvl="8" indent="0" algn="ctr">
              <a:spcBef>
                <a:spcPts val="0"/>
              </a:spcBef>
              <a:buNone/>
              <a:defRPr sz="825" b="0" i="0" u="none" strike="noStrike" cap="none">
                <a:solidFill>
                  <a:schemeClr val="dk2"/>
                </a:solidFill>
                <a:latin typeface="Open Sans"/>
                <a:ea typeface="Open Sans"/>
                <a:cs typeface="Open Sans"/>
                <a:sym typeface="Open San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221976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
        <p:cNvGrpSpPr/>
        <p:nvPr/>
      </p:nvGrpSpPr>
      <p:grpSpPr>
        <a:xfrm>
          <a:off x="0" y="0"/>
          <a:ext cx="0" cy="0"/>
          <a:chOff x="0" y="0"/>
          <a:chExt cx="0" cy="0"/>
        </a:xfrm>
      </p:grpSpPr>
      <p:sp>
        <p:nvSpPr>
          <p:cNvPr id="30" name="Google Shape;30;p18"/>
          <p:cNvSpPr txBox="1">
            <a:spLocks noGrp="1"/>
          </p:cNvSpPr>
          <p:nvPr>
            <p:ph type="dt" idx="10"/>
          </p:nvPr>
        </p:nvSpPr>
        <p:spPr>
          <a:xfrm>
            <a:off x="315468" y="6217920"/>
            <a:ext cx="2057400" cy="6400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8"/>
          <p:cNvSpPr txBox="1">
            <a:spLocks noGrp="1"/>
          </p:cNvSpPr>
          <p:nvPr>
            <p:ph type="ftr" idx="11"/>
          </p:nvPr>
        </p:nvSpPr>
        <p:spPr>
          <a:xfrm>
            <a:off x="2825496" y="6217920"/>
            <a:ext cx="5397246" cy="6400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8"/>
          <p:cNvSpPr txBox="1">
            <a:spLocks noGrp="1"/>
          </p:cNvSpPr>
          <p:nvPr>
            <p:ph type="sldNum" idx="12"/>
          </p:nvPr>
        </p:nvSpPr>
        <p:spPr>
          <a:xfrm>
            <a:off x="8627364" y="0"/>
            <a:ext cx="51435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929944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3"/>
        <p:cNvGrpSpPr/>
        <p:nvPr/>
      </p:nvGrpSpPr>
      <p:grpSpPr>
        <a:xfrm>
          <a:off x="0" y="0"/>
          <a:ext cx="0" cy="0"/>
          <a:chOff x="0" y="0"/>
          <a:chExt cx="0" cy="0"/>
        </a:xfrm>
      </p:grpSpPr>
      <p:sp>
        <p:nvSpPr>
          <p:cNvPr id="34" name="Google Shape;34;p19"/>
          <p:cNvSpPr txBox="1">
            <a:spLocks noGrp="1"/>
          </p:cNvSpPr>
          <p:nvPr>
            <p:ph type="title"/>
          </p:nvPr>
        </p:nvSpPr>
        <p:spPr>
          <a:xfrm>
            <a:off x="315468" y="365126"/>
            <a:ext cx="7907274"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5200"/>
              <a:buFont typeface="Open Sans Light"/>
              <a:buNone/>
              <a:defRPr sz="39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9"/>
          <p:cNvSpPr txBox="1">
            <a:spLocks noGrp="1"/>
          </p:cNvSpPr>
          <p:nvPr>
            <p:ph type="body" idx="1"/>
          </p:nvPr>
        </p:nvSpPr>
        <p:spPr>
          <a:xfrm>
            <a:off x="315468" y="1681163"/>
            <a:ext cx="4162273" cy="823912"/>
          </a:xfrm>
          <a:prstGeom prst="rect">
            <a:avLst/>
          </a:prstGeom>
          <a:noFill/>
          <a:ln>
            <a:noFill/>
          </a:ln>
        </p:spPr>
        <p:txBody>
          <a:bodyPr spcFirstLastPara="1" wrap="square" lIns="91425" tIns="45700" rIns="91425" bIns="45700" anchor="b" anchorCtr="0">
            <a:normAutofit/>
          </a:bodyPr>
          <a:lstStyle>
            <a:lvl1pPr marL="342900" lvl="0" indent="-171450" algn="l">
              <a:lnSpc>
                <a:spcPct val="100000"/>
              </a:lnSpc>
              <a:spcBef>
                <a:spcPts val="750"/>
              </a:spcBef>
              <a:spcAft>
                <a:spcPts val="0"/>
              </a:spcAft>
              <a:buSzPts val="3200"/>
              <a:buNone/>
              <a:defRPr sz="2400" b="0"/>
            </a:lvl1pPr>
            <a:lvl2pPr marL="685800" lvl="1" indent="-171450" algn="l">
              <a:lnSpc>
                <a:spcPct val="100000"/>
              </a:lnSpc>
              <a:spcBef>
                <a:spcPts val="375"/>
              </a:spcBef>
              <a:spcAft>
                <a:spcPts val="0"/>
              </a:spcAft>
              <a:buSzPts val="2000"/>
              <a:buNone/>
              <a:defRPr sz="1500" b="1"/>
            </a:lvl2pPr>
            <a:lvl3pPr marL="1028700" lvl="2" indent="-171450" algn="l">
              <a:lnSpc>
                <a:spcPct val="100000"/>
              </a:lnSpc>
              <a:spcBef>
                <a:spcPts val="375"/>
              </a:spcBef>
              <a:spcAft>
                <a:spcPts val="0"/>
              </a:spcAft>
              <a:buSzPts val="1800"/>
              <a:buNone/>
              <a:defRPr sz="1350" b="1"/>
            </a:lvl3pPr>
            <a:lvl4pPr marL="1371600" lvl="3" indent="-171450" algn="l">
              <a:lnSpc>
                <a:spcPct val="100000"/>
              </a:lnSpc>
              <a:spcBef>
                <a:spcPts val="375"/>
              </a:spcBef>
              <a:spcAft>
                <a:spcPts val="0"/>
              </a:spcAft>
              <a:buSzPts val="1600"/>
              <a:buNone/>
              <a:defRPr sz="1200" b="1"/>
            </a:lvl4pPr>
            <a:lvl5pPr marL="1714500" lvl="4" indent="-171450" algn="l">
              <a:lnSpc>
                <a:spcPct val="100000"/>
              </a:lnSpc>
              <a:spcBef>
                <a:spcPts val="375"/>
              </a:spcBef>
              <a:spcAft>
                <a:spcPts val="0"/>
              </a:spcAft>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36" name="Google Shape;36;p19"/>
          <p:cNvSpPr txBox="1">
            <a:spLocks noGrp="1"/>
          </p:cNvSpPr>
          <p:nvPr>
            <p:ph type="body" idx="2"/>
          </p:nvPr>
        </p:nvSpPr>
        <p:spPr>
          <a:xfrm>
            <a:off x="315468" y="2505075"/>
            <a:ext cx="4162273" cy="3526932"/>
          </a:xfrm>
          <a:prstGeom prst="rect">
            <a:avLst/>
          </a:prstGeom>
          <a:noFill/>
          <a:ln>
            <a:noFill/>
          </a:ln>
        </p:spPr>
        <p:txBody>
          <a:bodyPr spcFirstLastPara="1" wrap="square" lIns="91425" tIns="45700" rIns="91425" bIns="45700" anchor="t" anchorCtr="0">
            <a:normAutofit/>
          </a:bodyPr>
          <a:lstStyle>
            <a:lvl1pPr marL="342900" lvl="0" indent="-285750" algn="l">
              <a:lnSpc>
                <a:spcPct val="100000"/>
              </a:lnSpc>
              <a:spcBef>
                <a:spcPts val="750"/>
              </a:spcBef>
              <a:spcAft>
                <a:spcPts val="0"/>
              </a:spcAft>
              <a:buSzPts val="2400"/>
              <a:buChar char="⬩"/>
              <a:defRPr sz="1800"/>
            </a:lvl1pPr>
            <a:lvl2pPr marL="685800" lvl="1" indent="-276225" algn="l">
              <a:lnSpc>
                <a:spcPct val="100000"/>
              </a:lnSpc>
              <a:spcBef>
                <a:spcPts val="375"/>
              </a:spcBef>
              <a:spcAft>
                <a:spcPts val="0"/>
              </a:spcAft>
              <a:buSzPts val="2200"/>
              <a:buChar char="⬩"/>
              <a:defRPr sz="1650"/>
            </a:lvl2pPr>
            <a:lvl3pPr marL="1028700" lvl="2" indent="-257175" algn="l">
              <a:lnSpc>
                <a:spcPct val="100000"/>
              </a:lnSpc>
              <a:spcBef>
                <a:spcPts val="375"/>
              </a:spcBef>
              <a:spcAft>
                <a:spcPts val="0"/>
              </a:spcAft>
              <a:buSzPts val="1800"/>
              <a:buChar char="⬩"/>
              <a:defRPr/>
            </a:lvl3pPr>
            <a:lvl4pPr marL="1371600" lvl="3" indent="-257175" algn="l">
              <a:lnSpc>
                <a:spcPct val="100000"/>
              </a:lnSpc>
              <a:spcBef>
                <a:spcPts val="375"/>
              </a:spcBef>
              <a:spcAft>
                <a:spcPts val="0"/>
              </a:spcAft>
              <a:buSzPts val="1800"/>
              <a:buChar char="⬩"/>
              <a:defRPr/>
            </a:lvl4pPr>
            <a:lvl5pPr marL="1714500" lvl="4" indent="-257175" algn="l">
              <a:lnSpc>
                <a:spcPct val="100000"/>
              </a:lnSpc>
              <a:spcBef>
                <a:spcPts val="375"/>
              </a:spcBef>
              <a:spcAft>
                <a:spcPts val="0"/>
              </a:spcAft>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7" name="Google Shape;37;p19"/>
          <p:cNvSpPr txBox="1">
            <a:spLocks noGrp="1"/>
          </p:cNvSpPr>
          <p:nvPr>
            <p:ph type="body" idx="3"/>
          </p:nvPr>
        </p:nvSpPr>
        <p:spPr>
          <a:xfrm>
            <a:off x="4477741" y="1681163"/>
            <a:ext cx="3745001" cy="823912"/>
          </a:xfrm>
          <a:prstGeom prst="rect">
            <a:avLst/>
          </a:prstGeom>
          <a:noFill/>
          <a:ln>
            <a:noFill/>
          </a:ln>
        </p:spPr>
        <p:txBody>
          <a:bodyPr spcFirstLastPara="1" wrap="square" lIns="91425" tIns="45700" rIns="91425" bIns="45700" anchor="b" anchorCtr="0">
            <a:normAutofit/>
          </a:bodyPr>
          <a:lstStyle>
            <a:lvl1pPr marL="342900" lvl="0" indent="-171450" algn="l">
              <a:lnSpc>
                <a:spcPct val="100000"/>
              </a:lnSpc>
              <a:spcBef>
                <a:spcPts val="750"/>
              </a:spcBef>
              <a:spcAft>
                <a:spcPts val="0"/>
              </a:spcAft>
              <a:buSzPts val="3200"/>
              <a:buNone/>
              <a:defRPr sz="2400" b="0"/>
            </a:lvl1pPr>
            <a:lvl2pPr marL="685800" lvl="1" indent="-171450" algn="l">
              <a:lnSpc>
                <a:spcPct val="100000"/>
              </a:lnSpc>
              <a:spcBef>
                <a:spcPts val="375"/>
              </a:spcBef>
              <a:spcAft>
                <a:spcPts val="0"/>
              </a:spcAft>
              <a:buSzPts val="2000"/>
              <a:buNone/>
              <a:defRPr sz="1500" b="1"/>
            </a:lvl2pPr>
            <a:lvl3pPr marL="1028700" lvl="2" indent="-171450" algn="l">
              <a:lnSpc>
                <a:spcPct val="100000"/>
              </a:lnSpc>
              <a:spcBef>
                <a:spcPts val="375"/>
              </a:spcBef>
              <a:spcAft>
                <a:spcPts val="0"/>
              </a:spcAft>
              <a:buSzPts val="1800"/>
              <a:buNone/>
              <a:defRPr sz="1350" b="1"/>
            </a:lvl3pPr>
            <a:lvl4pPr marL="1371600" lvl="3" indent="-171450" algn="l">
              <a:lnSpc>
                <a:spcPct val="100000"/>
              </a:lnSpc>
              <a:spcBef>
                <a:spcPts val="375"/>
              </a:spcBef>
              <a:spcAft>
                <a:spcPts val="0"/>
              </a:spcAft>
              <a:buSzPts val="1600"/>
              <a:buNone/>
              <a:defRPr sz="1200" b="1"/>
            </a:lvl4pPr>
            <a:lvl5pPr marL="1714500" lvl="4" indent="-171450" algn="l">
              <a:lnSpc>
                <a:spcPct val="100000"/>
              </a:lnSpc>
              <a:spcBef>
                <a:spcPts val="375"/>
              </a:spcBef>
              <a:spcAft>
                <a:spcPts val="0"/>
              </a:spcAft>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38" name="Google Shape;38;p19"/>
          <p:cNvSpPr txBox="1">
            <a:spLocks noGrp="1"/>
          </p:cNvSpPr>
          <p:nvPr>
            <p:ph type="body" idx="4"/>
          </p:nvPr>
        </p:nvSpPr>
        <p:spPr>
          <a:xfrm>
            <a:off x="4477741" y="2505075"/>
            <a:ext cx="3745001" cy="3526932"/>
          </a:xfrm>
          <a:prstGeom prst="rect">
            <a:avLst/>
          </a:prstGeom>
          <a:noFill/>
          <a:ln>
            <a:noFill/>
          </a:ln>
        </p:spPr>
        <p:txBody>
          <a:bodyPr spcFirstLastPara="1" wrap="square" lIns="91425" tIns="45700" rIns="91425" bIns="45700" anchor="t" anchorCtr="0">
            <a:normAutofit/>
          </a:bodyPr>
          <a:lstStyle>
            <a:lvl1pPr marL="342900" lvl="0" indent="-285750" algn="l">
              <a:lnSpc>
                <a:spcPct val="100000"/>
              </a:lnSpc>
              <a:spcBef>
                <a:spcPts val="750"/>
              </a:spcBef>
              <a:spcAft>
                <a:spcPts val="0"/>
              </a:spcAft>
              <a:buSzPts val="2400"/>
              <a:buChar char="⬩"/>
              <a:defRPr sz="1800"/>
            </a:lvl1pPr>
            <a:lvl2pPr marL="685800" lvl="1" indent="-276225" algn="l">
              <a:lnSpc>
                <a:spcPct val="100000"/>
              </a:lnSpc>
              <a:spcBef>
                <a:spcPts val="375"/>
              </a:spcBef>
              <a:spcAft>
                <a:spcPts val="0"/>
              </a:spcAft>
              <a:buSzPts val="2200"/>
              <a:buChar char="⬩"/>
              <a:defRPr sz="1650"/>
            </a:lvl2pPr>
            <a:lvl3pPr marL="1028700" lvl="2" indent="-257175" algn="l">
              <a:lnSpc>
                <a:spcPct val="100000"/>
              </a:lnSpc>
              <a:spcBef>
                <a:spcPts val="375"/>
              </a:spcBef>
              <a:spcAft>
                <a:spcPts val="0"/>
              </a:spcAft>
              <a:buSzPts val="1800"/>
              <a:buChar char="⬩"/>
              <a:defRPr/>
            </a:lvl3pPr>
            <a:lvl4pPr marL="1371600" lvl="3" indent="-257175" algn="l">
              <a:lnSpc>
                <a:spcPct val="100000"/>
              </a:lnSpc>
              <a:spcBef>
                <a:spcPts val="375"/>
              </a:spcBef>
              <a:spcAft>
                <a:spcPts val="0"/>
              </a:spcAft>
              <a:buSzPts val="1800"/>
              <a:buChar char="⬩"/>
              <a:defRPr/>
            </a:lvl4pPr>
            <a:lvl5pPr marL="1714500" lvl="4" indent="-257175" algn="l">
              <a:lnSpc>
                <a:spcPct val="100000"/>
              </a:lnSpc>
              <a:spcBef>
                <a:spcPts val="375"/>
              </a:spcBef>
              <a:spcAft>
                <a:spcPts val="0"/>
              </a:spcAft>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9" name="Google Shape;39;p19"/>
          <p:cNvSpPr txBox="1">
            <a:spLocks noGrp="1"/>
          </p:cNvSpPr>
          <p:nvPr>
            <p:ph type="dt" idx="10"/>
          </p:nvPr>
        </p:nvSpPr>
        <p:spPr>
          <a:xfrm>
            <a:off x="315468" y="6217920"/>
            <a:ext cx="2057400" cy="6400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9"/>
          <p:cNvSpPr txBox="1">
            <a:spLocks noGrp="1"/>
          </p:cNvSpPr>
          <p:nvPr>
            <p:ph type="ftr" idx="11"/>
          </p:nvPr>
        </p:nvSpPr>
        <p:spPr>
          <a:xfrm>
            <a:off x="2825496" y="6217920"/>
            <a:ext cx="5397246" cy="6400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19"/>
          <p:cNvSpPr txBox="1">
            <a:spLocks noGrp="1"/>
          </p:cNvSpPr>
          <p:nvPr>
            <p:ph type="sldNum" idx="12"/>
          </p:nvPr>
        </p:nvSpPr>
        <p:spPr>
          <a:xfrm>
            <a:off x="8627364" y="0"/>
            <a:ext cx="51435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548332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2"/>
        <p:cNvGrpSpPr/>
        <p:nvPr/>
      </p:nvGrpSpPr>
      <p:grpSpPr>
        <a:xfrm>
          <a:off x="0" y="0"/>
          <a:ext cx="0" cy="0"/>
          <a:chOff x="0" y="0"/>
          <a:chExt cx="0" cy="0"/>
        </a:xfrm>
      </p:grpSpPr>
      <p:sp>
        <p:nvSpPr>
          <p:cNvPr id="43" name="Google Shape;43;p20"/>
          <p:cNvSpPr txBox="1">
            <a:spLocks noGrp="1"/>
          </p:cNvSpPr>
          <p:nvPr>
            <p:ph type="title"/>
          </p:nvPr>
        </p:nvSpPr>
        <p:spPr>
          <a:xfrm>
            <a:off x="315468" y="1081942"/>
            <a:ext cx="7907274"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400"/>
              <a:buFont typeface="Open Sans Light"/>
              <a:buNone/>
              <a:defRPr sz="33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0"/>
          <p:cNvSpPr txBox="1">
            <a:spLocks noGrp="1"/>
          </p:cNvSpPr>
          <p:nvPr>
            <p:ph type="body" idx="1"/>
          </p:nvPr>
        </p:nvSpPr>
        <p:spPr>
          <a:xfrm>
            <a:off x="315468" y="3961667"/>
            <a:ext cx="7907274" cy="1500187"/>
          </a:xfrm>
          <a:prstGeom prst="rect">
            <a:avLst/>
          </a:prstGeom>
          <a:noFill/>
          <a:ln>
            <a:noFill/>
          </a:ln>
        </p:spPr>
        <p:txBody>
          <a:bodyPr spcFirstLastPara="1" wrap="square" lIns="91425" tIns="45700" rIns="91425" bIns="45700" anchor="t" anchorCtr="0">
            <a:noAutofit/>
          </a:bodyPr>
          <a:lstStyle>
            <a:lvl1pPr marL="342900" lvl="0" indent="-171450" algn="l">
              <a:lnSpc>
                <a:spcPct val="100000"/>
              </a:lnSpc>
              <a:spcBef>
                <a:spcPts val="750"/>
              </a:spcBef>
              <a:spcAft>
                <a:spcPts val="0"/>
              </a:spcAft>
              <a:buSzPts val="2200"/>
              <a:buNone/>
              <a:defRPr sz="1650">
                <a:solidFill>
                  <a:srgbClr val="888888"/>
                </a:solidFill>
              </a:defRPr>
            </a:lvl1pPr>
            <a:lvl2pPr marL="685800" lvl="1" indent="-171450" algn="l">
              <a:lnSpc>
                <a:spcPct val="100000"/>
              </a:lnSpc>
              <a:spcBef>
                <a:spcPts val="375"/>
              </a:spcBef>
              <a:spcAft>
                <a:spcPts val="0"/>
              </a:spcAft>
              <a:buSzPts val="2000"/>
              <a:buNone/>
              <a:defRPr sz="1500">
                <a:solidFill>
                  <a:srgbClr val="888888"/>
                </a:solidFill>
              </a:defRPr>
            </a:lvl2pPr>
            <a:lvl3pPr marL="1028700" lvl="2" indent="-171450" algn="l">
              <a:lnSpc>
                <a:spcPct val="100000"/>
              </a:lnSpc>
              <a:spcBef>
                <a:spcPts val="375"/>
              </a:spcBef>
              <a:spcAft>
                <a:spcPts val="0"/>
              </a:spcAft>
              <a:buSzPts val="1800"/>
              <a:buNone/>
              <a:defRPr sz="1350">
                <a:solidFill>
                  <a:srgbClr val="888888"/>
                </a:solidFill>
              </a:defRPr>
            </a:lvl3pPr>
            <a:lvl4pPr marL="1371600" lvl="3" indent="-171450" algn="l">
              <a:lnSpc>
                <a:spcPct val="100000"/>
              </a:lnSpc>
              <a:spcBef>
                <a:spcPts val="375"/>
              </a:spcBef>
              <a:spcAft>
                <a:spcPts val="0"/>
              </a:spcAft>
              <a:buSzPts val="1600"/>
              <a:buNone/>
              <a:defRPr sz="1200">
                <a:solidFill>
                  <a:srgbClr val="888888"/>
                </a:solidFill>
              </a:defRPr>
            </a:lvl4pPr>
            <a:lvl5pPr marL="1714500" lvl="4" indent="-171450" algn="l">
              <a:lnSpc>
                <a:spcPct val="100000"/>
              </a:lnSpc>
              <a:spcBef>
                <a:spcPts val="375"/>
              </a:spcBef>
              <a:spcAft>
                <a:spcPts val="0"/>
              </a:spcAft>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45" name="Google Shape;45;p20"/>
          <p:cNvSpPr txBox="1">
            <a:spLocks noGrp="1"/>
          </p:cNvSpPr>
          <p:nvPr>
            <p:ph type="dt" idx="10"/>
          </p:nvPr>
        </p:nvSpPr>
        <p:spPr>
          <a:xfrm>
            <a:off x="315468" y="6217920"/>
            <a:ext cx="2057400" cy="6400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20"/>
          <p:cNvSpPr txBox="1">
            <a:spLocks noGrp="1"/>
          </p:cNvSpPr>
          <p:nvPr>
            <p:ph type="ftr" idx="11"/>
          </p:nvPr>
        </p:nvSpPr>
        <p:spPr>
          <a:xfrm>
            <a:off x="2825496" y="6217920"/>
            <a:ext cx="5397246" cy="6400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0"/>
          <p:cNvSpPr txBox="1">
            <a:spLocks noGrp="1"/>
          </p:cNvSpPr>
          <p:nvPr>
            <p:ph type="sldNum" idx="12"/>
          </p:nvPr>
        </p:nvSpPr>
        <p:spPr>
          <a:xfrm>
            <a:off x="8627364" y="0"/>
            <a:ext cx="51435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727309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8"/>
        <p:cNvGrpSpPr/>
        <p:nvPr/>
      </p:nvGrpSpPr>
      <p:grpSpPr>
        <a:xfrm>
          <a:off x="0" y="0"/>
          <a:ext cx="0" cy="0"/>
          <a:chOff x="0" y="0"/>
          <a:chExt cx="0" cy="0"/>
        </a:xfrm>
      </p:grpSpPr>
      <p:sp>
        <p:nvSpPr>
          <p:cNvPr id="49" name="Google Shape;49;p21"/>
          <p:cNvSpPr txBox="1">
            <a:spLocks noGrp="1"/>
          </p:cNvSpPr>
          <p:nvPr>
            <p:ph type="title"/>
          </p:nvPr>
        </p:nvSpPr>
        <p:spPr>
          <a:xfrm>
            <a:off x="315468" y="365126"/>
            <a:ext cx="7907274"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5200"/>
              <a:buFont typeface="Open Sans Light"/>
              <a:buNone/>
              <a:defRPr sz="39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21"/>
          <p:cNvSpPr txBox="1">
            <a:spLocks noGrp="1"/>
          </p:cNvSpPr>
          <p:nvPr>
            <p:ph type="body" idx="1"/>
          </p:nvPr>
        </p:nvSpPr>
        <p:spPr>
          <a:xfrm>
            <a:off x="315468" y="1825625"/>
            <a:ext cx="4199382" cy="4206382"/>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750"/>
              </a:spcBef>
              <a:spcAft>
                <a:spcPts val="0"/>
              </a:spcAft>
              <a:buSzPts val="1800"/>
              <a:buFont typeface="Noto Sans Symbols"/>
              <a:buChar char="⬩"/>
              <a:defRPr/>
            </a:lvl1pPr>
            <a:lvl2pPr marL="685800" lvl="1" indent="-247650" algn="l">
              <a:lnSpc>
                <a:spcPct val="100000"/>
              </a:lnSpc>
              <a:spcBef>
                <a:spcPts val="375"/>
              </a:spcBef>
              <a:spcAft>
                <a:spcPts val="0"/>
              </a:spcAft>
              <a:buSzPts val="1600"/>
              <a:buFont typeface="Noto Sans Symbols"/>
              <a:buChar char="⬩"/>
              <a:defRPr/>
            </a:lvl2pPr>
            <a:lvl3pPr marL="1028700" lvl="2" indent="-238125" algn="l">
              <a:lnSpc>
                <a:spcPct val="100000"/>
              </a:lnSpc>
              <a:spcBef>
                <a:spcPts val="375"/>
              </a:spcBef>
              <a:spcAft>
                <a:spcPts val="0"/>
              </a:spcAft>
              <a:buSzPts val="1400"/>
              <a:buFont typeface="Noto Sans Symbols"/>
              <a:buChar char="⬩"/>
              <a:defRPr/>
            </a:lvl3pPr>
            <a:lvl4pPr marL="1371600" lvl="3" indent="-228600" algn="l">
              <a:lnSpc>
                <a:spcPct val="100000"/>
              </a:lnSpc>
              <a:spcBef>
                <a:spcPts val="375"/>
              </a:spcBef>
              <a:spcAft>
                <a:spcPts val="0"/>
              </a:spcAft>
              <a:buSzPts val="1200"/>
              <a:buFont typeface="Noto Sans Symbols"/>
              <a:buChar char="⬩"/>
              <a:defRPr/>
            </a:lvl4pPr>
            <a:lvl5pPr marL="1714500" lvl="4" indent="-223838" algn="l">
              <a:lnSpc>
                <a:spcPct val="100000"/>
              </a:lnSpc>
              <a:spcBef>
                <a:spcPts val="375"/>
              </a:spcBef>
              <a:spcAft>
                <a:spcPts val="0"/>
              </a:spcAft>
              <a:buSzPts val="1100"/>
              <a:buFont typeface="Noto Sans Symbols"/>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1" name="Google Shape;51;p21"/>
          <p:cNvSpPr txBox="1">
            <a:spLocks noGrp="1"/>
          </p:cNvSpPr>
          <p:nvPr>
            <p:ph type="body" idx="2"/>
          </p:nvPr>
        </p:nvSpPr>
        <p:spPr>
          <a:xfrm>
            <a:off x="4629150" y="1825625"/>
            <a:ext cx="3593592" cy="4206382"/>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750"/>
              </a:spcBef>
              <a:spcAft>
                <a:spcPts val="0"/>
              </a:spcAft>
              <a:buSzPts val="1800"/>
              <a:buFont typeface="Noto Sans Symbols"/>
              <a:buChar char="⬩"/>
              <a:defRPr/>
            </a:lvl1pPr>
            <a:lvl2pPr marL="685800" lvl="1" indent="-247650" algn="l">
              <a:lnSpc>
                <a:spcPct val="100000"/>
              </a:lnSpc>
              <a:spcBef>
                <a:spcPts val="375"/>
              </a:spcBef>
              <a:spcAft>
                <a:spcPts val="0"/>
              </a:spcAft>
              <a:buSzPts val="1600"/>
              <a:buFont typeface="Noto Sans Symbols"/>
              <a:buChar char="⬩"/>
              <a:defRPr/>
            </a:lvl2pPr>
            <a:lvl3pPr marL="1028700" lvl="2" indent="-238125" algn="l">
              <a:lnSpc>
                <a:spcPct val="100000"/>
              </a:lnSpc>
              <a:spcBef>
                <a:spcPts val="375"/>
              </a:spcBef>
              <a:spcAft>
                <a:spcPts val="0"/>
              </a:spcAft>
              <a:buSzPts val="1400"/>
              <a:buFont typeface="Noto Sans Symbols"/>
              <a:buChar char="⬩"/>
              <a:defRPr/>
            </a:lvl3pPr>
            <a:lvl4pPr marL="1371600" lvl="3" indent="-228600" algn="l">
              <a:lnSpc>
                <a:spcPct val="100000"/>
              </a:lnSpc>
              <a:spcBef>
                <a:spcPts val="375"/>
              </a:spcBef>
              <a:spcAft>
                <a:spcPts val="0"/>
              </a:spcAft>
              <a:buSzPts val="1200"/>
              <a:buFont typeface="Noto Sans Symbols"/>
              <a:buChar char="⬩"/>
              <a:defRPr/>
            </a:lvl4pPr>
            <a:lvl5pPr marL="1714500" lvl="4" indent="-223838" algn="l">
              <a:lnSpc>
                <a:spcPct val="100000"/>
              </a:lnSpc>
              <a:spcBef>
                <a:spcPts val="375"/>
              </a:spcBef>
              <a:spcAft>
                <a:spcPts val="0"/>
              </a:spcAft>
              <a:buSzPts val="1100"/>
              <a:buFont typeface="Noto Sans Symbols"/>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2" name="Google Shape;52;p21"/>
          <p:cNvSpPr txBox="1">
            <a:spLocks noGrp="1"/>
          </p:cNvSpPr>
          <p:nvPr>
            <p:ph type="dt" idx="10"/>
          </p:nvPr>
        </p:nvSpPr>
        <p:spPr>
          <a:xfrm>
            <a:off x="315468" y="6217920"/>
            <a:ext cx="2057400" cy="6400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1"/>
          <p:cNvSpPr txBox="1">
            <a:spLocks noGrp="1"/>
          </p:cNvSpPr>
          <p:nvPr>
            <p:ph type="ftr" idx="11"/>
          </p:nvPr>
        </p:nvSpPr>
        <p:spPr>
          <a:xfrm>
            <a:off x="2825496" y="6217920"/>
            <a:ext cx="5397246" cy="6400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1"/>
          <p:cNvSpPr txBox="1">
            <a:spLocks noGrp="1"/>
          </p:cNvSpPr>
          <p:nvPr>
            <p:ph type="sldNum" idx="12"/>
          </p:nvPr>
        </p:nvSpPr>
        <p:spPr>
          <a:xfrm>
            <a:off x="8627364" y="0"/>
            <a:ext cx="51435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460985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sp>
        <p:nvSpPr>
          <p:cNvPr id="56" name="Google Shape;56;p22"/>
          <p:cNvSpPr txBox="1">
            <a:spLocks noGrp="1"/>
          </p:cNvSpPr>
          <p:nvPr>
            <p:ph type="title"/>
          </p:nvPr>
        </p:nvSpPr>
        <p:spPr>
          <a:xfrm>
            <a:off x="315468" y="938307"/>
            <a:ext cx="7907274"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5200"/>
              <a:buFont typeface="Open Sans Light"/>
              <a:buNone/>
              <a:defRPr sz="39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2"/>
          <p:cNvSpPr txBox="1">
            <a:spLocks noGrp="1"/>
          </p:cNvSpPr>
          <p:nvPr>
            <p:ph type="dt" idx="10"/>
          </p:nvPr>
        </p:nvSpPr>
        <p:spPr>
          <a:xfrm>
            <a:off x="315468" y="6217920"/>
            <a:ext cx="2057400" cy="6400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22"/>
          <p:cNvSpPr txBox="1">
            <a:spLocks noGrp="1"/>
          </p:cNvSpPr>
          <p:nvPr>
            <p:ph type="ftr" idx="11"/>
          </p:nvPr>
        </p:nvSpPr>
        <p:spPr>
          <a:xfrm>
            <a:off x="2825496" y="6217920"/>
            <a:ext cx="5397246" cy="6400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2"/>
          <p:cNvSpPr txBox="1">
            <a:spLocks noGrp="1"/>
          </p:cNvSpPr>
          <p:nvPr>
            <p:ph type="sldNum" idx="12"/>
          </p:nvPr>
        </p:nvSpPr>
        <p:spPr>
          <a:xfrm>
            <a:off x="8627364" y="0"/>
            <a:ext cx="51435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177115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0"/>
        <p:cNvGrpSpPr/>
        <p:nvPr/>
      </p:nvGrpSpPr>
      <p:grpSpPr>
        <a:xfrm>
          <a:off x="0" y="0"/>
          <a:ext cx="0" cy="0"/>
          <a:chOff x="0" y="0"/>
          <a:chExt cx="0" cy="0"/>
        </a:xfrm>
      </p:grpSpPr>
      <p:sp>
        <p:nvSpPr>
          <p:cNvPr id="61" name="Google Shape;61;p23"/>
          <p:cNvSpPr txBox="1">
            <a:spLocks noGrp="1"/>
          </p:cNvSpPr>
          <p:nvPr>
            <p:ph type="title"/>
          </p:nvPr>
        </p:nvSpPr>
        <p:spPr>
          <a:xfrm>
            <a:off x="315468" y="457200"/>
            <a:ext cx="7907274"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2"/>
              </a:buClr>
              <a:buSzPts val="5200"/>
              <a:buFont typeface="Arial"/>
              <a:buNone/>
              <a:defRPr sz="39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23"/>
          <p:cNvSpPr txBox="1">
            <a:spLocks noGrp="1"/>
          </p:cNvSpPr>
          <p:nvPr>
            <p:ph type="body" idx="1"/>
          </p:nvPr>
        </p:nvSpPr>
        <p:spPr>
          <a:xfrm>
            <a:off x="3887391" y="2199340"/>
            <a:ext cx="4335351" cy="3661710"/>
          </a:xfrm>
          <a:prstGeom prst="rect">
            <a:avLst/>
          </a:prstGeom>
          <a:noFill/>
          <a:ln>
            <a:noFill/>
          </a:ln>
        </p:spPr>
        <p:txBody>
          <a:bodyPr spcFirstLastPara="1" wrap="square" lIns="91425" tIns="45700" rIns="91425" bIns="45700" anchor="t" anchorCtr="0">
            <a:normAutofit/>
          </a:bodyPr>
          <a:lstStyle>
            <a:lvl1pPr marL="342900" lvl="0" indent="-285750" algn="l">
              <a:lnSpc>
                <a:spcPct val="100000"/>
              </a:lnSpc>
              <a:spcBef>
                <a:spcPts val="750"/>
              </a:spcBef>
              <a:spcAft>
                <a:spcPts val="0"/>
              </a:spcAft>
              <a:buSzPts val="2400"/>
              <a:buChar char="⬩"/>
              <a:defRPr sz="1800"/>
            </a:lvl1pPr>
            <a:lvl2pPr marL="685800" lvl="1" indent="-276225" algn="l">
              <a:lnSpc>
                <a:spcPct val="100000"/>
              </a:lnSpc>
              <a:spcBef>
                <a:spcPts val="375"/>
              </a:spcBef>
              <a:spcAft>
                <a:spcPts val="0"/>
              </a:spcAft>
              <a:buSzPts val="2200"/>
              <a:buChar char="⬩"/>
              <a:defRPr sz="1650"/>
            </a:lvl2pPr>
            <a:lvl3pPr marL="1028700" lvl="2" indent="-266700" algn="l">
              <a:lnSpc>
                <a:spcPct val="100000"/>
              </a:lnSpc>
              <a:spcBef>
                <a:spcPts val="375"/>
              </a:spcBef>
              <a:spcAft>
                <a:spcPts val="0"/>
              </a:spcAft>
              <a:buSzPts val="2000"/>
              <a:buChar char="⬩"/>
              <a:defRPr sz="1500"/>
            </a:lvl3pPr>
            <a:lvl4pPr marL="1371600" lvl="3" indent="-257175" algn="l">
              <a:lnSpc>
                <a:spcPct val="100000"/>
              </a:lnSpc>
              <a:spcBef>
                <a:spcPts val="375"/>
              </a:spcBef>
              <a:spcAft>
                <a:spcPts val="0"/>
              </a:spcAft>
              <a:buSzPts val="1800"/>
              <a:buChar char="⬩"/>
              <a:defRPr sz="1350"/>
            </a:lvl4pPr>
            <a:lvl5pPr marL="1714500" lvl="4" indent="-247650" algn="l">
              <a:lnSpc>
                <a:spcPct val="100000"/>
              </a:lnSpc>
              <a:spcBef>
                <a:spcPts val="375"/>
              </a:spcBef>
              <a:spcAft>
                <a:spcPts val="0"/>
              </a:spcAft>
              <a:buSzPts val="1600"/>
              <a:buChar char="⬩"/>
              <a:defRPr sz="12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63" name="Google Shape;63;p23"/>
          <p:cNvSpPr txBox="1">
            <a:spLocks noGrp="1"/>
          </p:cNvSpPr>
          <p:nvPr>
            <p:ph type="body" idx="2"/>
          </p:nvPr>
        </p:nvSpPr>
        <p:spPr>
          <a:xfrm>
            <a:off x="315468" y="2199341"/>
            <a:ext cx="3366885" cy="3669647"/>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750"/>
              </a:spcBef>
              <a:spcAft>
                <a:spcPts val="0"/>
              </a:spcAft>
              <a:buSzPts val="2200"/>
              <a:buNone/>
              <a:defRPr sz="1650"/>
            </a:lvl1pPr>
            <a:lvl2pPr marL="685800" lvl="1" indent="-171450" algn="l">
              <a:lnSpc>
                <a:spcPct val="100000"/>
              </a:lnSpc>
              <a:spcBef>
                <a:spcPts val="375"/>
              </a:spcBef>
              <a:spcAft>
                <a:spcPts val="0"/>
              </a:spcAft>
              <a:buSzPts val="1400"/>
              <a:buNone/>
              <a:defRPr sz="1050"/>
            </a:lvl2pPr>
            <a:lvl3pPr marL="1028700" lvl="2" indent="-171450" algn="l">
              <a:lnSpc>
                <a:spcPct val="100000"/>
              </a:lnSpc>
              <a:spcBef>
                <a:spcPts val="375"/>
              </a:spcBef>
              <a:spcAft>
                <a:spcPts val="0"/>
              </a:spcAft>
              <a:buSzPts val="1200"/>
              <a:buNone/>
              <a:defRPr sz="900"/>
            </a:lvl3pPr>
            <a:lvl4pPr marL="1371600" lvl="3" indent="-171450" algn="l">
              <a:lnSpc>
                <a:spcPct val="100000"/>
              </a:lnSpc>
              <a:spcBef>
                <a:spcPts val="375"/>
              </a:spcBef>
              <a:spcAft>
                <a:spcPts val="0"/>
              </a:spcAft>
              <a:buSzPts val="1000"/>
              <a:buNone/>
              <a:defRPr sz="750"/>
            </a:lvl4pPr>
            <a:lvl5pPr marL="1714500" lvl="4" indent="-171450" algn="l">
              <a:lnSpc>
                <a:spcPct val="100000"/>
              </a:lnSpc>
              <a:spcBef>
                <a:spcPts val="375"/>
              </a:spcBef>
              <a:spcAft>
                <a:spcPts val="0"/>
              </a:spcAft>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4" name="Google Shape;64;p23"/>
          <p:cNvSpPr txBox="1">
            <a:spLocks noGrp="1"/>
          </p:cNvSpPr>
          <p:nvPr>
            <p:ph type="dt" idx="10"/>
          </p:nvPr>
        </p:nvSpPr>
        <p:spPr>
          <a:xfrm>
            <a:off x="315468" y="6217920"/>
            <a:ext cx="2057400" cy="6400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3"/>
          <p:cNvSpPr txBox="1">
            <a:spLocks noGrp="1"/>
          </p:cNvSpPr>
          <p:nvPr>
            <p:ph type="ftr" idx="11"/>
          </p:nvPr>
        </p:nvSpPr>
        <p:spPr>
          <a:xfrm>
            <a:off x="2825496" y="6217920"/>
            <a:ext cx="5397246" cy="6400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3"/>
          <p:cNvSpPr txBox="1">
            <a:spLocks noGrp="1"/>
          </p:cNvSpPr>
          <p:nvPr>
            <p:ph type="sldNum" idx="12"/>
          </p:nvPr>
        </p:nvSpPr>
        <p:spPr>
          <a:xfrm>
            <a:off x="8627364" y="0"/>
            <a:ext cx="51435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342801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7"/>
        <p:cNvGrpSpPr/>
        <p:nvPr/>
      </p:nvGrpSpPr>
      <p:grpSpPr>
        <a:xfrm>
          <a:off x="0" y="0"/>
          <a:ext cx="0" cy="0"/>
          <a:chOff x="0" y="0"/>
          <a:chExt cx="0" cy="0"/>
        </a:xfrm>
      </p:grpSpPr>
      <p:sp>
        <p:nvSpPr>
          <p:cNvPr id="68" name="Google Shape;68;p24"/>
          <p:cNvSpPr txBox="1">
            <a:spLocks noGrp="1"/>
          </p:cNvSpPr>
          <p:nvPr>
            <p:ph type="title"/>
          </p:nvPr>
        </p:nvSpPr>
        <p:spPr>
          <a:xfrm>
            <a:off x="315468" y="457200"/>
            <a:ext cx="3366885"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400"/>
              <a:buFont typeface="Open Sans Light"/>
              <a:buNone/>
              <a:defRPr sz="33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24"/>
          <p:cNvSpPr>
            <a:spLocks noGrp="1"/>
          </p:cNvSpPr>
          <p:nvPr>
            <p:ph type="pic" idx="2"/>
          </p:nvPr>
        </p:nvSpPr>
        <p:spPr>
          <a:xfrm>
            <a:off x="3887391" y="987426"/>
            <a:ext cx="4629150" cy="4873625"/>
          </a:xfrm>
          <a:prstGeom prst="rect">
            <a:avLst/>
          </a:prstGeom>
          <a:noFill/>
          <a:ln>
            <a:noFill/>
          </a:ln>
        </p:spPr>
      </p:sp>
      <p:sp>
        <p:nvSpPr>
          <p:cNvPr id="70" name="Google Shape;70;p24"/>
          <p:cNvSpPr txBox="1">
            <a:spLocks noGrp="1"/>
          </p:cNvSpPr>
          <p:nvPr>
            <p:ph type="body" idx="1"/>
          </p:nvPr>
        </p:nvSpPr>
        <p:spPr>
          <a:xfrm>
            <a:off x="315468" y="2199341"/>
            <a:ext cx="3366885" cy="3669647"/>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750"/>
              </a:spcBef>
              <a:spcAft>
                <a:spcPts val="0"/>
              </a:spcAft>
              <a:buSzPts val="2200"/>
              <a:buNone/>
              <a:defRPr sz="1650"/>
            </a:lvl1pPr>
            <a:lvl2pPr marL="685800" lvl="1" indent="-171450" algn="l">
              <a:lnSpc>
                <a:spcPct val="100000"/>
              </a:lnSpc>
              <a:spcBef>
                <a:spcPts val="375"/>
              </a:spcBef>
              <a:spcAft>
                <a:spcPts val="0"/>
              </a:spcAft>
              <a:buSzPts val="1400"/>
              <a:buNone/>
              <a:defRPr sz="1050"/>
            </a:lvl2pPr>
            <a:lvl3pPr marL="1028700" lvl="2" indent="-171450" algn="l">
              <a:lnSpc>
                <a:spcPct val="100000"/>
              </a:lnSpc>
              <a:spcBef>
                <a:spcPts val="375"/>
              </a:spcBef>
              <a:spcAft>
                <a:spcPts val="0"/>
              </a:spcAft>
              <a:buSzPts val="1200"/>
              <a:buNone/>
              <a:defRPr sz="900"/>
            </a:lvl3pPr>
            <a:lvl4pPr marL="1371600" lvl="3" indent="-171450" algn="l">
              <a:lnSpc>
                <a:spcPct val="100000"/>
              </a:lnSpc>
              <a:spcBef>
                <a:spcPts val="375"/>
              </a:spcBef>
              <a:spcAft>
                <a:spcPts val="0"/>
              </a:spcAft>
              <a:buSzPts val="1000"/>
              <a:buNone/>
              <a:defRPr sz="750"/>
            </a:lvl4pPr>
            <a:lvl5pPr marL="1714500" lvl="4" indent="-171450" algn="l">
              <a:lnSpc>
                <a:spcPct val="100000"/>
              </a:lnSpc>
              <a:spcBef>
                <a:spcPts val="375"/>
              </a:spcBef>
              <a:spcAft>
                <a:spcPts val="0"/>
              </a:spcAft>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71" name="Google Shape;71;p24"/>
          <p:cNvSpPr txBox="1">
            <a:spLocks noGrp="1"/>
          </p:cNvSpPr>
          <p:nvPr>
            <p:ph type="dt" idx="10"/>
          </p:nvPr>
        </p:nvSpPr>
        <p:spPr>
          <a:xfrm>
            <a:off x="315468" y="6217920"/>
            <a:ext cx="2057400" cy="6400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4"/>
          <p:cNvSpPr txBox="1">
            <a:spLocks noGrp="1"/>
          </p:cNvSpPr>
          <p:nvPr>
            <p:ph type="ftr" idx="11"/>
          </p:nvPr>
        </p:nvSpPr>
        <p:spPr>
          <a:xfrm>
            <a:off x="2825496" y="6217920"/>
            <a:ext cx="5397246" cy="6400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4"/>
          <p:cNvSpPr txBox="1">
            <a:spLocks noGrp="1"/>
          </p:cNvSpPr>
          <p:nvPr>
            <p:ph type="sldNum" idx="12"/>
          </p:nvPr>
        </p:nvSpPr>
        <p:spPr>
          <a:xfrm>
            <a:off x="8627364" y="0"/>
            <a:ext cx="51435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50899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4"/>
        <p:cNvGrpSpPr/>
        <p:nvPr/>
      </p:nvGrpSpPr>
      <p:grpSpPr>
        <a:xfrm>
          <a:off x="0" y="0"/>
          <a:ext cx="0" cy="0"/>
          <a:chOff x="0" y="0"/>
          <a:chExt cx="0" cy="0"/>
        </a:xfrm>
      </p:grpSpPr>
      <p:sp>
        <p:nvSpPr>
          <p:cNvPr id="75" name="Google Shape;75;p25"/>
          <p:cNvSpPr txBox="1">
            <a:spLocks noGrp="1"/>
          </p:cNvSpPr>
          <p:nvPr>
            <p:ph type="title"/>
          </p:nvPr>
        </p:nvSpPr>
        <p:spPr>
          <a:xfrm>
            <a:off x="315468" y="365126"/>
            <a:ext cx="7907274"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5200"/>
              <a:buFont typeface="Open Sans Light"/>
              <a:buNone/>
              <a:defRPr sz="39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5"/>
          <p:cNvSpPr txBox="1">
            <a:spLocks noGrp="1"/>
          </p:cNvSpPr>
          <p:nvPr>
            <p:ph type="body" idx="1"/>
          </p:nvPr>
        </p:nvSpPr>
        <p:spPr>
          <a:xfrm rot="5400000">
            <a:off x="2093436" y="47657"/>
            <a:ext cx="4351338" cy="7907274"/>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750"/>
              </a:spcBef>
              <a:spcAft>
                <a:spcPts val="0"/>
              </a:spcAft>
              <a:buSzPts val="1800"/>
              <a:buChar char="⬩"/>
              <a:defRPr/>
            </a:lvl1pPr>
            <a:lvl2pPr marL="685800" lvl="1" indent="-257175" algn="l">
              <a:lnSpc>
                <a:spcPct val="100000"/>
              </a:lnSpc>
              <a:spcBef>
                <a:spcPts val="375"/>
              </a:spcBef>
              <a:spcAft>
                <a:spcPts val="0"/>
              </a:spcAft>
              <a:buSzPts val="1800"/>
              <a:buChar char="⬩"/>
              <a:defRPr/>
            </a:lvl2pPr>
            <a:lvl3pPr marL="1028700" lvl="2" indent="-257175" algn="l">
              <a:lnSpc>
                <a:spcPct val="100000"/>
              </a:lnSpc>
              <a:spcBef>
                <a:spcPts val="375"/>
              </a:spcBef>
              <a:spcAft>
                <a:spcPts val="0"/>
              </a:spcAft>
              <a:buSzPts val="1800"/>
              <a:buChar char="⬩"/>
              <a:defRPr/>
            </a:lvl3pPr>
            <a:lvl4pPr marL="1371600" lvl="3" indent="-257175" algn="l">
              <a:lnSpc>
                <a:spcPct val="100000"/>
              </a:lnSpc>
              <a:spcBef>
                <a:spcPts val="375"/>
              </a:spcBef>
              <a:spcAft>
                <a:spcPts val="0"/>
              </a:spcAft>
              <a:buSzPts val="1800"/>
              <a:buChar char="⬩"/>
              <a:defRPr/>
            </a:lvl4pPr>
            <a:lvl5pPr marL="1714500" lvl="4" indent="-257175" algn="l">
              <a:lnSpc>
                <a:spcPct val="100000"/>
              </a:lnSpc>
              <a:spcBef>
                <a:spcPts val="375"/>
              </a:spcBef>
              <a:spcAft>
                <a:spcPts val="0"/>
              </a:spcAft>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7" name="Google Shape;77;p25"/>
          <p:cNvSpPr txBox="1">
            <a:spLocks noGrp="1"/>
          </p:cNvSpPr>
          <p:nvPr>
            <p:ph type="dt" idx="10"/>
          </p:nvPr>
        </p:nvSpPr>
        <p:spPr>
          <a:xfrm>
            <a:off x="315468" y="6217920"/>
            <a:ext cx="2057400" cy="6400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5"/>
          <p:cNvSpPr txBox="1">
            <a:spLocks noGrp="1"/>
          </p:cNvSpPr>
          <p:nvPr>
            <p:ph type="ftr" idx="11"/>
          </p:nvPr>
        </p:nvSpPr>
        <p:spPr>
          <a:xfrm>
            <a:off x="2825496" y="6217920"/>
            <a:ext cx="5397246" cy="6400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5"/>
          <p:cNvSpPr txBox="1">
            <a:spLocks noGrp="1"/>
          </p:cNvSpPr>
          <p:nvPr>
            <p:ph type="sldNum" idx="12"/>
          </p:nvPr>
        </p:nvSpPr>
        <p:spPr>
          <a:xfrm>
            <a:off x="8627364" y="0"/>
            <a:ext cx="51435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78561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0696D-4454-864F-8C77-E5D94C161926}"/>
              </a:ext>
            </a:extLst>
          </p:cNvPr>
          <p:cNvSpPr>
            <a:spLocks noGrp="1"/>
          </p:cNvSpPr>
          <p:nvPr>
            <p:ph type="title" hasCustomPrompt="1"/>
          </p:nvPr>
        </p:nvSpPr>
        <p:spPr>
          <a:xfrm>
            <a:off x="628649" y="549275"/>
            <a:ext cx="7904163" cy="684213"/>
          </a:xfrm>
          <a:prstGeom prst="rect">
            <a:avLst/>
          </a:prstGeom>
        </p:spPr>
        <p:txBody>
          <a:bodyPr/>
          <a:lstStyle/>
          <a:p>
            <a:r>
              <a:rPr lang="en-US" dirty="0"/>
              <a:t>Click to edit title</a:t>
            </a:r>
          </a:p>
        </p:txBody>
      </p:sp>
      <p:sp>
        <p:nvSpPr>
          <p:cNvPr id="3" name="Content Placeholder 2">
            <a:extLst>
              <a:ext uri="{FF2B5EF4-FFF2-40B4-BE49-F238E27FC236}">
                <a16:creationId xmlns:a16="http://schemas.microsoft.com/office/drawing/2014/main" id="{537BC531-1ECA-174B-AFC7-F2815E722F42}"/>
              </a:ext>
            </a:extLst>
          </p:cNvPr>
          <p:cNvSpPr>
            <a:spLocks noGrp="1"/>
          </p:cNvSpPr>
          <p:nvPr>
            <p:ph idx="1" hasCustomPrompt="1"/>
          </p:nvPr>
        </p:nvSpPr>
        <p:spPr>
          <a:xfrm>
            <a:off x="628649" y="1785868"/>
            <a:ext cx="7904163" cy="3858474"/>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88636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0"/>
        <p:cNvGrpSpPr/>
        <p:nvPr/>
      </p:nvGrpSpPr>
      <p:grpSpPr>
        <a:xfrm>
          <a:off x="0" y="0"/>
          <a:ext cx="0" cy="0"/>
          <a:chOff x="0" y="0"/>
          <a:chExt cx="0" cy="0"/>
        </a:xfrm>
      </p:grpSpPr>
      <p:sp>
        <p:nvSpPr>
          <p:cNvPr id="81" name="Google Shape;81;p26"/>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26"/>
          <p:cNvSpPr txBox="1">
            <a:spLocks noGrp="1"/>
          </p:cNvSpPr>
          <p:nvPr>
            <p:ph type="body" idx="1"/>
          </p:nvPr>
        </p:nvSpPr>
        <p:spPr>
          <a:xfrm rot="5400000">
            <a:off x="623094" y="370682"/>
            <a:ext cx="5811838"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750"/>
              </a:spcBef>
              <a:spcAft>
                <a:spcPts val="0"/>
              </a:spcAft>
              <a:buSzPts val="1800"/>
              <a:buChar char="⬩"/>
              <a:defRPr/>
            </a:lvl1pPr>
            <a:lvl2pPr marL="685800" lvl="1" indent="-257175" algn="l">
              <a:lnSpc>
                <a:spcPct val="100000"/>
              </a:lnSpc>
              <a:spcBef>
                <a:spcPts val="375"/>
              </a:spcBef>
              <a:spcAft>
                <a:spcPts val="0"/>
              </a:spcAft>
              <a:buSzPts val="1800"/>
              <a:buChar char="⬩"/>
              <a:defRPr/>
            </a:lvl2pPr>
            <a:lvl3pPr marL="1028700" lvl="2" indent="-257175" algn="l">
              <a:lnSpc>
                <a:spcPct val="100000"/>
              </a:lnSpc>
              <a:spcBef>
                <a:spcPts val="375"/>
              </a:spcBef>
              <a:spcAft>
                <a:spcPts val="0"/>
              </a:spcAft>
              <a:buSzPts val="1800"/>
              <a:buChar char="⬩"/>
              <a:defRPr/>
            </a:lvl3pPr>
            <a:lvl4pPr marL="1371600" lvl="3" indent="-257175" algn="l">
              <a:lnSpc>
                <a:spcPct val="100000"/>
              </a:lnSpc>
              <a:spcBef>
                <a:spcPts val="375"/>
              </a:spcBef>
              <a:spcAft>
                <a:spcPts val="0"/>
              </a:spcAft>
              <a:buSzPts val="1800"/>
              <a:buChar char="⬩"/>
              <a:defRPr/>
            </a:lvl4pPr>
            <a:lvl5pPr marL="1714500" lvl="4" indent="-257175" algn="l">
              <a:lnSpc>
                <a:spcPct val="100000"/>
              </a:lnSpc>
              <a:spcBef>
                <a:spcPts val="375"/>
              </a:spcBef>
              <a:spcAft>
                <a:spcPts val="0"/>
              </a:spcAft>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83" name="Google Shape;83;p26"/>
          <p:cNvSpPr txBox="1">
            <a:spLocks noGrp="1"/>
          </p:cNvSpPr>
          <p:nvPr>
            <p:ph type="dt" idx="10"/>
          </p:nvPr>
        </p:nvSpPr>
        <p:spPr>
          <a:xfrm>
            <a:off x="315468" y="6217920"/>
            <a:ext cx="2057400" cy="6400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26"/>
          <p:cNvSpPr txBox="1">
            <a:spLocks noGrp="1"/>
          </p:cNvSpPr>
          <p:nvPr>
            <p:ph type="ftr" idx="11"/>
          </p:nvPr>
        </p:nvSpPr>
        <p:spPr>
          <a:xfrm>
            <a:off x="2825496" y="6217920"/>
            <a:ext cx="5397246" cy="6400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26"/>
          <p:cNvSpPr txBox="1">
            <a:spLocks noGrp="1"/>
          </p:cNvSpPr>
          <p:nvPr>
            <p:ph type="sldNum" idx="12"/>
          </p:nvPr>
        </p:nvSpPr>
        <p:spPr>
          <a:xfrm>
            <a:off x="8627364" y="0"/>
            <a:ext cx="51435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379598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Introduction">
    <p:bg>
      <p:bgPr>
        <a:solidFill>
          <a:schemeClr val="bg2">
            <a:alpha val="7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C836EA2-D914-4028-95BF-1B97B17FE9E8}"/>
              </a:ext>
              <a:ext uri="{C183D7F6-B498-43B3-948B-1728B52AA6E4}">
                <adec:decorative xmlns:adec="http://schemas.microsoft.com/office/drawing/2017/decorative" val="1"/>
              </a:ext>
            </a:extLst>
          </p:cNvPr>
          <p:cNvSpPr/>
          <p:nvPr userDrawn="1"/>
        </p:nvSpPr>
        <p:spPr>
          <a:xfrm>
            <a:off x="0" y="4602878"/>
            <a:ext cx="9144000" cy="2267339"/>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11" name="Rectangle 10">
            <a:extLst>
              <a:ext uri="{FF2B5EF4-FFF2-40B4-BE49-F238E27FC236}">
                <a16:creationId xmlns:a16="http://schemas.microsoft.com/office/drawing/2014/main" id="{B5BDFAD1-E970-4A5F-98F7-D42CA9DFB788}"/>
              </a:ext>
              <a:ext uri="{C183D7F6-B498-43B3-948B-1728B52AA6E4}">
                <adec:decorative xmlns:adec="http://schemas.microsoft.com/office/drawing/2017/decorative" val="1"/>
              </a:ext>
            </a:extLst>
          </p:cNvPr>
          <p:cNvSpPr/>
          <p:nvPr userDrawn="1"/>
        </p:nvSpPr>
        <p:spPr>
          <a:xfrm rot="10800000">
            <a:off x="-2291" y="4596021"/>
            <a:ext cx="9143999" cy="2274195"/>
          </a:xfrm>
          <a:prstGeom prst="rect">
            <a:avLst/>
          </a:prstGeom>
          <a:blipFill dpi="0" rotWithShape="1">
            <a:blip r:embed="rId2" cstate="email">
              <a:alphaModFix amt="20000"/>
              <a:duotone>
                <a:schemeClr val="accent1">
                  <a:shade val="45000"/>
                  <a:satMod val="135000"/>
                </a:schemeClr>
                <a:prstClr val="white"/>
              </a:duotone>
              <a:extLst>
                <a:ext uri="{28A0092B-C50C-407E-A947-70E740481C1C}">
                  <a14:useLocalDpi xmlns:a14="http://schemas.microsoft.com/office/drawing/2010/main"/>
                </a:ext>
              </a:extLst>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2" name="Title 1">
            <a:extLst>
              <a:ext uri="{FF2B5EF4-FFF2-40B4-BE49-F238E27FC236}">
                <a16:creationId xmlns:a16="http://schemas.microsoft.com/office/drawing/2014/main" id="{C53E32FB-4A5F-4D36-A227-CF26EBF0B713}"/>
              </a:ext>
            </a:extLst>
          </p:cNvPr>
          <p:cNvSpPr>
            <a:spLocks noGrp="1"/>
          </p:cNvSpPr>
          <p:nvPr>
            <p:ph type="title"/>
          </p:nvPr>
        </p:nvSpPr>
        <p:spPr>
          <a:xfrm>
            <a:off x="628650" y="4876800"/>
            <a:ext cx="7502414" cy="1219200"/>
          </a:xfrm>
        </p:spPr>
        <p:txBody>
          <a:bodyPr/>
          <a:lstStyle/>
          <a:p>
            <a:pPr>
              <a:lnSpc>
                <a:spcPct val="100000"/>
              </a:lnSpc>
            </a:pPr>
            <a:r>
              <a:rPr lang="en-US">
                <a:solidFill>
                  <a:schemeClr val="bg1"/>
                </a:solidFill>
                <a:cs typeface="Posterama" panose="020B0504020200020000" pitchFamily="34" charset="0"/>
              </a:rPr>
              <a:t>Click to edit Master title style</a:t>
            </a:r>
            <a:endParaRPr lang="en-US" dirty="0">
              <a:solidFill>
                <a:schemeClr val="bg1"/>
              </a:solidFill>
              <a:cs typeface="Posterama" panose="020B0504020200020000" pitchFamily="34" charset="0"/>
            </a:endParaRPr>
          </a:p>
        </p:txBody>
      </p:sp>
      <p:sp>
        <p:nvSpPr>
          <p:cNvPr id="19" name="Picture Placeholder 17">
            <a:extLst>
              <a:ext uri="{FF2B5EF4-FFF2-40B4-BE49-F238E27FC236}">
                <a16:creationId xmlns:a16="http://schemas.microsoft.com/office/drawing/2014/main" id="{9DA8CA5C-5748-45EE-B537-5A44A3BFC63E}"/>
              </a:ext>
            </a:extLst>
          </p:cNvPr>
          <p:cNvSpPr>
            <a:spLocks noGrp="1"/>
          </p:cNvSpPr>
          <p:nvPr>
            <p:ph type="pic" sz="quarter" idx="13" hasCustomPrompt="1"/>
          </p:nvPr>
        </p:nvSpPr>
        <p:spPr>
          <a:xfrm>
            <a:off x="-2381" y="1"/>
            <a:ext cx="4647010" cy="4602877"/>
          </a:xfrm>
        </p:spPr>
        <p:txBody>
          <a:bodyPr/>
          <a:lstStyle>
            <a:lvl1pPr marL="0" indent="0" algn="ctr">
              <a:buNone/>
              <a:defRPr>
                <a:solidFill>
                  <a:schemeClr val="tx2"/>
                </a:solidFill>
              </a:defRPr>
            </a:lvl1pPr>
          </a:lstStyle>
          <a:p>
            <a:r>
              <a:rPr lang="en-US" dirty="0"/>
              <a:t>Click to add photo</a:t>
            </a:r>
          </a:p>
        </p:txBody>
      </p:sp>
      <p:sp>
        <p:nvSpPr>
          <p:cNvPr id="23" name="Text Placeholder 21">
            <a:extLst>
              <a:ext uri="{FF2B5EF4-FFF2-40B4-BE49-F238E27FC236}">
                <a16:creationId xmlns:a16="http://schemas.microsoft.com/office/drawing/2014/main" id="{5015D873-DDCC-44AF-AE80-703ED88AEC7F}"/>
              </a:ext>
            </a:extLst>
          </p:cNvPr>
          <p:cNvSpPr>
            <a:spLocks noGrp="1"/>
          </p:cNvSpPr>
          <p:nvPr>
            <p:ph type="body" sz="quarter" idx="14" hasCustomPrompt="1"/>
          </p:nvPr>
        </p:nvSpPr>
        <p:spPr>
          <a:xfrm>
            <a:off x="4988038" y="327026"/>
            <a:ext cx="3804896" cy="3949987"/>
          </a:xfrm>
        </p:spPr>
        <p:txBody>
          <a:bodyPr anchor="ctr">
            <a:normAutofit/>
          </a:bodyPr>
          <a:lstStyle>
            <a:lvl1pPr marL="0" indent="0">
              <a:buNone/>
              <a:defRPr sz="1350">
                <a:solidFill>
                  <a:schemeClr val="tx2"/>
                </a:solidFill>
              </a:defRPr>
            </a:lvl1pPr>
          </a:lstStyle>
          <a:p>
            <a:pPr lvl="0"/>
            <a:r>
              <a:rPr lang="en-US" dirty="0"/>
              <a:t>Click to add text</a:t>
            </a:r>
          </a:p>
        </p:txBody>
      </p:sp>
      <p:sp>
        <p:nvSpPr>
          <p:cNvPr id="14" name="Date Placeholder 6">
            <a:extLst>
              <a:ext uri="{FF2B5EF4-FFF2-40B4-BE49-F238E27FC236}">
                <a16:creationId xmlns:a16="http://schemas.microsoft.com/office/drawing/2014/main" id="{16E99B66-5BC0-4B16-807E-B513E3272CB4}"/>
              </a:ext>
            </a:extLst>
          </p:cNvPr>
          <p:cNvSpPr>
            <a:spLocks noGrp="1"/>
          </p:cNvSpPr>
          <p:nvPr>
            <p:ph type="dt" sz="half" idx="10"/>
          </p:nvPr>
        </p:nvSpPr>
        <p:spPr>
          <a:xfrm>
            <a:off x="628650" y="6327649"/>
            <a:ext cx="2057400" cy="365125"/>
          </a:xfrm>
        </p:spPr>
        <p:txBody>
          <a:bodyPr/>
          <a:lstStyle/>
          <a:p>
            <a:pPr defTabSz="685800">
              <a:buSzTx/>
              <a:defRPr/>
            </a:pPr>
            <a:r>
              <a:rPr lang="en-US" sz="675">
                <a:solidFill>
                  <a:prstClr val="white">
                    <a:alpha val="60000"/>
                  </a:prstClr>
                </a:solidFill>
                <a:latin typeface="Avenir Next LT Pro"/>
                <a:ea typeface="+mn-ea"/>
                <a:cs typeface="+mn-cs"/>
              </a:rPr>
              <a:t>20XX</a:t>
            </a:r>
            <a:endParaRPr lang="en-US" sz="675" dirty="0">
              <a:solidFill>
                <a:prstClr val="white">
                  <a:alpha val="60000"/>
                </a:prstClr>
              </a:solidFill>
              <a:latin typeface="Avenir Next LT Pro"/>
              <a:ea typeface="+mn-ea"/>
              <a:cs typeface="+mn-cs"/>
            </a:endParaRPr>
          </a:p>
        </p:txBody>
      </p:sp>
      <p:sp>
        <p:nvSpPr>
          <p:cNvPr id="15" name="Footer Placeholder 7">
            <a:extLst>
              <a:ext uri="{FF2B5EF4-FFF2-40B4-BE49-F238E27FC236}">
                <a16:creationId xmlns:a16="http://schemas.microsoft.com/office/drawing/2014/main" id="{086E91BF-4612-41A6-9A9F-AA6236BF5AB6}"/>
              </a:ext>
            </a:extLst>
          </p:cNvPr>
          <p:cNvSpPr>
            <a:spLocks noGrp="1"/>
          </p:cNvSpPr>
          <p:nvPr>
            <p:ph type="ftr" sz="quarter" idx="11"/>
          </p:nvPr>
        </p:nvSpPr>
        <p:spPr>
          <a:xfrm>
            <a:off x="3081983" y="6327649"/>
            <a:ext cx="2982322" cy="365125"/>
          </a:xfrm>
        </p:spPr>
        <p:txBody>
          <a:bodyPr/>
          <a:lstStyle>
            <a:lvl1pPr>
              <a:defRPr/>
            </a:lvl1pPr>
          </a:lstStyle>
          <a:p>
            <a:r>
              <a:rPr lang="en-US" dirty="0">
                <a:solidFill>
                  <a:prstClr val="white">
                    <a:alpha val="60000"/>
                  </a:prstClr>
                </a:solidFill>
                <a:effectLst>
                  <a:outerShdw blurRad="38100" dist="38100" dir="2700000" algn="tl">
                    <a:srgbClr val="000000">
                      <a:alpha val="43137"/>
                    </a:srgbClr>
                  </a:outerShdw>
                </a:effectLst>
              </a:rPr>
              <a:t>Presentation title</a:t>
            </a:r>
          </a:p>
        </p:txBody>
      </p:sp>
      <p:sp>
        <p:nvSpPr>
          <p:cNvPr id="16" name="Slide Number Placeholder 8">
            <a:extLst>
              <a:ext uri="{FF2B5EF4-FFF2-40B4-BE49-F238E27FC236}">
                <a16:creationId xmlns:a16="http://schemas.microsoft.com/office/drawing/2014/main" id="{F65A627F-E36A-460F-AD3C-7B63B500442D}"/>
              </a:ext>
            </a:extLst>
          </p:cNvPr>
          <p:cNvSpPr>
            <a:spLocks noGrp="1"/>
          </p:cNvSpPr>
          <p:nvPr>
            <p:ph type="sldNum" sz="quarter" idx="12"/>
          </p:nvPr>
        </p:nvSpPr>
        <p:spPr>
          <a:xfrm>
            <a:off x="7640181" y="6327649"/>
            <a:ext cx="875169" cy="365125"/>
          </a:xfrm>
        </p:spPr>
        <p:txBody>
          <a:bodyPr/>
          <a:lstStyle/>
          <a:p>
            <a:pPr algn="r" defTabSz="685800">
              <a:defRPr/>
            </a:pPr>
            <a:fld id="{73B850FF-6169-4056-8077-06FFA93A5366}" type="slidenum">
              <a:rPr lang="en-US" sz="675" smtClean="0">
                <a:solidFill>
                  <a:prstClr val="white">
                    <a:alpha val="60000"/>
                  </a:prstClr>
                </a:solidFill>
                <a:effectLst>
                  <a:outerShdw blurRad="38100" dist="38100" dir="2700000" algn="tl">
                    <a:srgbClr val="000000">
                      <a:alpha val="43137"/>
                    </a:srgbClr>
                  </a:outerShdw>
                </a:effectLst>
                <a:latin typeface="Avenir Next LT Pro"/>
                <a:ea typeface="+mn-ea"/>
                <a:cs typeface="+mn-cs"/>
              </a:rPr>
              <a:pPr algn="r" defTabSz="685800">
                <a:defRPr/>
              </a:pPr>
              <a:t>‹#›</a:t>
            </a:fld>
            <a:endParaRPr lang="en-US" sz="675" dirty="0">
              <a:solidFill>
                <a:prstClr val="white">
                  <a:alpha val="60000"/>
                </a:prstClr>
              </a:solidFill>
              <a:effectLst>
                <a:outerShdw blurRad="38100" dist="38100" dir="2700000" algn="tl">
                  <a:srgbClr val="000000">
                    <a:alpha val="43137"/>
                  </a:srgbClr>
                </a:outerShdw>
              </a:effectLst>
              <a:latin typeface="Avenir Next LT Pro"/>
              <a:ea typeface="+mn-ea"/>
              <a:cs typeface="+mn-cs"/>
            </a:endParaRPr>
          </a:p>
        </p:txBody>
      </p:sp>
    </p:spTree>
    <p:extLst>
      <p:ext uri="{BB962C8B-B14F-4D97-AF65-F5344CB8AC3E}">
        <p14:creationId xmlns:p14="http://schemas.microsoft.com/office/powerpoint/2010/main" val="3865954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7E665-0FA3-A64C-B18B-639C1174E995}"/>
              </a:ext>
            </a:extLst>
          </p:cNvPr>
          <p:cNvSpPr>
            <a:spLocks noGrp="1"/>
          </p:cNvSpPr>
          <p:nvPr>
            <p:ph type="title" hasCustomPrompt="1"/>
          </p:nvPr>
        </p:nvSpPr>
        <p:spPr>
          <a:xfrm>
            <a:off x="628649" y="549275"/>
            <a:ext cx="7904163" cy="684213"/>
          </a:xfrm>
          <a:prstGeom prst="rect">
            <a:avLst/>
          </a:prstGeom>
        </p:spPr>
        <p:txBody>
          <a:bodyPr/>
          <a:lstStyle/>
          <a:p>
            <a:r>
              <a:rPr lang="en-US" dirty="0"/>
              <a:t>Click to edit title</a:t>
            </a:r>
          </a:p>
        </p:txBody>
      </p:sp>
      <p:sp>
        <p:nvSpPr>
          <p:cNvPr id="3" name="Content Placeholder 2">
            <a:extLst>
              <a:ext uri="{FF2B5EF4-FFF2-40B4-BE49-F238E27FC236}">
                <a16:creationId xmlns:a16="http://schemas.microsoft.com/office/drawing/2014/main" id="{673998FA-A1C5-2041-9AF5-9A5DE6A948D5}"/>
              </a:ext>
            </a:extLst>
          </p:cNvPr>
          <p:cNvSpPr>
            <a:spLocks noGrp="1"/>
          </p:cNvSpPr>
          <p:nvPr>
            <p:ph sz="half" idx="1" hasCustomPrompt="1"/>
          </p:nvPr>
        </p:nvSpPr>
        <p:spPr>
          <a:xfrm>
            <a:off x="628650" y="1772357"/>
            <a:ext cx="3600000" cy="3988363"/>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1CEA6B2-E626-204A-B12E-7AD7DAE9E396}"/>
              </a:ext>
            </a:extLst>
          </p:cNvPr>
          <p:cNvSpPr>
            <a:spLocks noGrp="1"/>
          </p:cNvSpPr>
          <p:nvPr>
            <p:ph sz="half" idx="2" hasCustomPrompt="1"/>
          </p:nvPr>
        </p:nvSpPr>
        <p:spPr>
          <a:xfrm>
            <a:off x="4925246" y="1772359"/>
            <a:ext cx="3600000" cy="3988362"/>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7605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3E72188-FA48-5044-961B-B7C9F0501CC6}"/>
              </a:ext>
            </a:extLst>
          </p:cNvPr>
          <p:cNvSpPr>
            <a:spLocks noGrp="1"/>
          </p:cNvSpPr>
          <p:nvPr>
            <p:ph type="pic" sz="quarter" idx="10" hasCustomPrompt="1"/>
          </p:nvPr>
        </p:nvSpPr>
        <p:spPr>
          <a:xfrm>
            <a:off x="0" y="0"/>
            <a:ext cx="9144000" cy="6267635"/>
          </a:xfrm>
        </p:spPr>
        <p:txBody>
          <a:bodyPr>
            <a:normAutofit/>
          </a:bodyPr>
          <a:lstStyle>
            <a:lvl1pPr>
              <a:defRPr sz="1600">
                <a:solidFill>
                  <a:schemeClr val="bg1">
                    <a:lumMod val="65000"/>
                  </a:schemeClr>
                </a:solidFill>
              </a:defRPr>
            </a:lvl1pPr>
          </a:lstStyle>
          <a:p>
            <a:r>
              <a:rPr lang="en-US" dirty="0"/>
              <a:t>Click icon to insert photo</a:t>
            </a:r>
          </a:p>
        </p:txBody>
      </p:sp>
    </p:spTree>
    <p:extLst>
      <p:ext uri="{BB962C8B-B14F-4D97-AF65-F5344CB8AC3E}">
        <p14:creationId xmlns:p14="http://schemas.microsoft.com/office/powerpoint/2010/main" val="773850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3E72188-FA48-5044-961B-B7C9F0501CC6}"/>
              </a:ext>
            </a:extLst>
          </p:cNvPr>
          <p:cNvSpPr>
            <a:spLocks noGrp="1"/>
          </p:cNvSpPr>
          <p:nvPr>
            <p:ph type="pic" sz="quarter" idx="10" hasCustomPrompt="1"/>
          </p:nvPr>
        </p:nvSpPr>
        <p:spPr>
          <a:xfrm>
            <a:off x="0" y="-1"/>
            <a:ext cx="5616000" cy="6228000"/>
          </a:xfrm>
        </p:spPr>
        <p:txBody>
          <a:bodyPr>
            <a:normAutofit/>
          </a:bodyPr>
          <a:lstStyle>
            <a:lvl1pPr>
              <a:defRPr sz="1600">
                <a:solidFill>
                  <a:schemeClr val="bg1">
                    <a:lumMod val="65000"/>
                  </a:schemeClr>
                </a:solidFill>
              </a:defRPr>
            </a:lvl1pPr>
          </a:lstStyle>
          <a:p>
            <a:r>
              <a:rPr lang="en-US" dirty="0"/>
              <a:t>Click icon to insert photo</a:t>
            </a:r>
          </a:p>
        </p:txBody>
      </p:sp>
      <p:sp>
        <p:nvSpPr>
          <p:cNvPr id="3" name="Picture Placeholder 2">
            <a:extLst>
              <a:ext uri="{FF2B5EF4-FFF2-40B4-BE49-F238E27FC236}">
                <a16:creationId xmlns:a16="http://schemas.microsoft.com/office/drawing/2014/main" id="{3E3D15C9-EBC7-A949-ACA5-2F38B8DCE983}"/>
              </a:ext>
            </a:extLst>
          </p:cNvPr>
          <p:cNvSpPr>
            <a:spLocks noGrp="1"/>
          </p:cNvSpPr>
          <p:nvPr>
            <p:ph type="pic" sz="quarter" idx="11" hasCustomPrompt="1"/>
          </p:nvPr>
        </p:nvSpPr>
        <p:spPr>
          <a:xfrm>
            <a:off x="5748338" y="0"/>
            <a:ext cx="3384000" cy="3060000"/>
          </a:xfrm>
        </p:spPr>
        <p:txBody>
          <a:bodyPr>
            <a:normAutofit/>
          </a:bodyPr>
          <a:lstStyle>
            <a:lvl1pPr marL="0" marR="0" indent="0" algn="l" defTabSz="685800" rtl="0" eaLnBrk="1" fontAlgn="auto" latinLnBrk="0" hangingPunct="1">
              <a:lnSpc>
                <a:spcPct val="90000"/>
              </a:lnSpc>
              <a:spcBef>
                <a:spcPts val="750"/>
              </a:spcBef>
              <a:spcAft>
                <a:spcPts val="0"/>
              </a:spcAft>
              <a:buClrTx/>
              <a:buSzPct val="85000"/>
              <a:buFontTx/>
              <a:buNone/>
              <a:tabLst/>
              <a:defRPr sz="1600">
                <a:solidFill>
                  <a:schemeClr val="bg1">
                    <a:lumMod val="65000"/>
                  </a:schemeClr>
                </a:solidFill>
              </a:defRPr>
            </a:lvl1pPr>
          </a:lstStyle>
          <a:p>
            <a:pPr marL="0" marR="0" lvl="0" indent="0" algn="l" defTabSz="685800" rtl="0" eaLnBrk="1" fontAlgn="auto" latinLnBrk="0" hangingPunct="1">
              <a:lnSpc>
                <a:spcPct val="90000"/>
              </a:lnSpc>
              <a:spcBef>
                <a:spcPts val="750"/>
              </a:spcBef>
              <a:spcAft>
                <a:spcPts val="0"/>
              </a:spcAft>
              <a:buClrTx/>
              <a:buSzPct val="85000"/>
              <a:buFontTx/>
              <a:buNone/>
              <a:tabLst/>
              <a:defRPr/>
            </a:pPr>
            <a:r>
              <a:rPr lang="en-US" dirty="0"/>
              <a:t>Click icon to insert photo</a:t>
            </a:r>
          </a:p>
        </p:txBody>
      </p:sp>
      <p:sp>
        <p:nvSpPr>
          <p:cNvPr id="7" name="Picture Placeholder 2">
            <a:extLst>
              <a:ext uri="{FF2B5EF4-FFF2-40B4-BE49-F238E27FC236}">
                <a16:creationId xmlns:a16="http://schemas.microsoft.com/office/drawing/2014/main" id="{E5884E18-154E-3643-986D-93C309E21025}"/>
              </a:ext>
            </a:extLst>
          </p:cNvPr>
          <p:cNvSpPr>
            <a:spLocks noGrp="1"/>
          </p:cNvSpPr>
          <p:nvPr>
            <p:ph type="pic" sz="quarter" idx="12" hasCustomPrompt="1"/>
          </p:nvPr>
        </p:nvSpPr>
        <p:spPr>
          <a:xfrm>
            <a:off x="5736676" y="3182647"/>
            <a:ext cx="3395662" cy="3060000"/>
          </a:xfrm>
        </p:spPr>
        <p:txBody>
          <a:bodyPr>
            <a:normAutofit/>
          </a:bodyPr>
          <a:lstStyle>
            <a:lvl1pPr marL="0" marR="0" indent="0" algn="l" defTabSz="685800" rtl="0" eaLnBrk="1" fontAlgn="auto" latinLnBrk="0" hangingPunct="1">
              <a:lnSpc>
                <a:spcPct val="90000"/>
              </a:lnSpc>
              <a:spcBef>
                <a:spcPts val="750"/>
              </a:spcBef>
              <a:spcAft>
                <a:spcPts val="0"/>
              </a:spcAft>
              <a:buClrTx/>
              <a:buSzPct val="85000"/>
              <a:buFontTx/>
              <a:buNone/>
              <a:tabLst/>
              <a:defRPr sz="1600">
                <a:solidFill>
                  <a:schemeClr val="bg1">
                    <a:lumMod val="65000"/>
                  </a:schemeClr>
                </a:solidFill>
              </a:defRPr>
            </a:lvl1pPr>
          </a:lstStyle>
          <a:p>
            <a:pPr marL="0" marR="0" lvl="0" indent="0" algn="l" defTabSz="685800" rtl="0" eaLnBrk="1" fontAlgn="auto" latinLnBrk="0" hangingPunct="1">
              <a:lnSpc>
                <a:spcPct val="90000"/>
              </a:lnSpc>
              <a:spcBef>
                <a:spcPts val="750"/>
              </a:spcBef>
              <a:spcAft>
                <a:spcPts val="0"/>
              </a:spcAft>
              <a:buClrTx/>
              <a:buSzPct val="85000"/>
              <a:buFontTx/>
              <a:buNone/>
              <a:tabLst/>
              <a:defRPr/>
            </a:pPr>
            <a:r>
              <a:rPr lang="en-US" dirty="0"/>
              <a:t>Click icon to insert photo</a:t>
            </a:r>
          </a:p>
        </p:txBody>
      </p:sp>
    </p:spTree>
    <p:extLst>
      <p:ext uri="{BB962C8B-B14F-4D97-AF65-F5344CB8AC3E}">
        <p14:creationId xmlns:p14="http://schemas.microsoft.com/office/powerpoint/2010/main" val="335532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05B0D7-6C90-A660-5A93-718343DEDD81}"/>
              </a:ext>
            </a:extLst>
          </p:cNvPr>
          <p:cNvSpPr>
            <a:spLocks noGrp="1"/>
          </p:cNvSpPr>
          <p:nvPr>
            <p:ph type="dt" sz="half" idx="10"/>
          </p:nvPr>
        </p:nvSpPr>
        <p:spPr/>
        <p:txBody>
          <a:bodyPr/>
          <a:lstStyle/>
          <a:p>
            <a:fld id="{69922AF0-7512-4675-96BB-24FCE9E1BFE6}" type="datetimeFigureOut">
              <a:rPr lang="en-CA" smtClean="0"/>
              <a:t>2023-11-16</a:t>
            </a:fld>
            <a:endParaRPr lang="en-CA"/>
          </a:p>
        </p:txBody>
      </p:sp>
      <p:sp>
        <p:nvSpPr>
          <p:cNvPr id="3" name="Footer Placeholder 2">
            <a:extLst>
              <a:ext uri="{FF2B5EF4-FFF2-40B4-BE49-F238E27FC236}">
                <a16:creationId xmlns:a16="http://schemas.microsoft.com/office/drawing/2014/main" id="{497F8A0D-5293-FB43-4D6A-05961BD100AE}"/>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C420B7F2-A3F7-BB8F-AF43-DEA4DF1A00F4}"/>
              </a:ext>
            </a:extLst>
          </p:cNvPr>
          <p:cNvSpPr>
            <a:spLocks noGrp="1"/>
          </p:cNvSpPr>
          <p:nvPr>
            <p:ph type="sldNum" sz="quarter" idx="12"/>
          </p:nvPr>
        </p:nvSpPr>
        <p:spPr/>
        <p:txBody>
          <a:bodyPr/>
          <a:lstStyle/>
          <a:p>
            <a:fld id="{20DEDBB6-2989-40B6-A345-0B630BC7F5F8}" type="slidenum">
              <a:rPr lang="en-CA" smtClean="0"/>
              <a:t>‹#›</a:t>
            </a:fld>
            <a:endParaRPr lang="en-CA"/>
          </a:p>
        </p:txBody>
      </p:sp>
    </p:spTree>
    <p:extLst>
      <p:ext uri="{BB962C8B-B14F-4D97-AF65-F5344CB8AC3E}">
        <p14:creationId xmlns:p14="http://schemas.microsoft.com/office/powerpoint/2010/main" val="35310643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jp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theme" Target="../theme/theme3.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jp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5.jpeg"/><Relationship Id="rId5" Type="http://schemas.openxmlformats.org/officeDocument/2006/relationships/theme" Target="../theme/theme4.xml"/><Relationship Id="rId4"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image" Target="../media/image2.jpg"/><Relationship Id="rId4"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image" Target="../media/image2.jpg"/><Relationship Id="rId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2.jpg"/><Relationship Id="rId5" Type="http://schemas.openxmlformats.org/officeDocument/2006/relationships/image" Target="../media/image8.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8.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9.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87EFBD-A17E-0346-9DFB-9AF445973540}"/>
              </a:ext>
            </a:extLst>
          </p:cNvPr>
          <p:cNvSpPr>
            <a:spLocks noGrp="1"/>
          </p:cNvSpPr>
          <p:nvPr>
            <p:ph type="body" idx="1"/>
          </p:nvPr>
        </p:nvSpPr>
        <p:spPr>
          <a:xfrm>
            <a:off x="628649" y="1785868"/>
            <a:ext cx="7904163" cy="3611080"/>
          </a:xfrm>
          <a:prstGeom prst="rect">
            <a:avLst/>
          </a:prstGeom>
        </p:spPr>
        <p:txBody>
          <a:bodyPr vert="horz" wrap="square" lIns="0" tIns="0" rIns="0" bIns="0" rtlCol="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429D635-17D5-E14C-A795-7E4A424D2B59}"/>
              </a:ext>
            </a:extLst>
          </p:cNvPr>
          <p:cNvSpPr>
            <a:spLocks noGrp="1"/>
          </p:cNvSpPr>
          <p:nvPr>
            <p:ph type="dt" sz="half" idx="2"/>
          </p:nvPr>
        </p:nvSpPr>
        <p:spPr>
          <a:xfrm>
            <a:off x="6998595" y="5980842"/>
            <a:ext cx="873401" cy="190867"/>
          </a:xfrm>
          <a:prstGeom prst="rect">
            <a:avLst/>
          </a:prstGeom>
        </p:spPr>
        <p:txBody>
          <a:bodyPr vert="horz" wrap="none" lIns="0" tIns="0" rIns="0" bIns="0" rtlCol="0" anchor="b" anchorCtr="0"/>
          <a:lstStyle>
            <a:lvl1pPr algn="r">
              <a:defRPr sz="1000">
                <a:solidFill>
                  <a:schemeClr val="tx2"/>
                </a:solidFill>
              </a:defRPr>
            </a:lvl1pPr>
          </a:lstStyle>
          <a:p>
            <a:fld id="{AC879A7C-ACFF-9743-9232-B25F81E2A560}" type="datetime1">
              <a:rPr lang="en-CA" smtClean="0"/>
              <a:t>2023-11-16</a:t>
            </a:fld>
            <a:endParaRPr lang="en-US" dirty="0"/>
          </a:p>
        </p:txBody>
      </p:sp>
      <p:sp>
        <p:nvSpPr>
          <p:cNvPr id="6" name="Slide Number Placeholder 5">
            <a:extLst>
              <a:ext uri="{FF2B5EF4-FFF2-40B4-BE49-F238E27FC236}">
                <a16:creationId xmlns:a16="http://schemas.microsoft.com/office/drawing/2014/main" id="{F1C16B22-8D71-534F-9A77-9A7ECF23576F}"/>
              </a:ext>
            </a:extLst>
          </p:cNvPr>
          <p:cNvSpPr>
            <a:spLocks noGrp="1"/>
          </p:cNvSpPr>
          <p:nvPr>
            <p:ph type="sldNum" sz="quarter" idx="4"/>
          </p:nvPr>
        </p:nvSpPr>
        <p:spPr>
          <a:xfrm>
            <a:off x="7967179" y="5980842"/>
            <a:ext cx="564045" cy="197306"/>
          </a:xfrm>
          <a:prstGeom prst="rect">
            <a:avLst/>
          </a:prstGeom>
        </p:spPr>
        <p:txBody>
          <a:bodyPr vert="horz" wrap="none" lIns="0" tIns="0" rIns="0" bIns="0" rtlCol="0" anchor="b"/>
          <a:lstStyle>
            <a:lvl1pPr algn="r">
              <a:defRPr sz="1000">
                <a:solidFill>
                  <a:schemeClr val="tx2"/>
                </a:solidFill>
              </a:defRPr>
            </a:lvl1pPr>
          </a:lstStyle>
          <a:p>
            <a:r>
              <a:rPr lang="en-US" dirty="0"/>
              <a:t>|</a:t>
            </a:r>
            <a:fld id="{480B9B7E-F2E9-3646-9A0E-D65304B4FCDA}" type="slidenum">
              <a:rPr lang="en-US" smtClean="0"/>
              <a:pPr/>
              <a:t>‹#›</a:t>
            </a:fld>
            <a:endParaRPr lang="en-US" dirty="0"/>
          </a:p>
        </p:txBody>
      </p:sp>
      <p:pic>
        <p:nvPicPr>
          <p:cNvPr id="7" name="Picture 6">
            <a:extLst>
              <a:ext uri="{FF2B5EF4-FFF2-40B4-BE49-F238E27FC236}">
                <a16:creationId xmlns:a16="http://schemas.microsoft.com/office/drawing/2014/main" id="{29D164CC-AF7C-9B41-A01E-8DA48FEE0F36}"/>
              </a:ext>
            </a:extLst>
          </p:cNvPr>
          <p:cNvPicPr>
            <a:picLocks noChangeAspect="1"/>
          </p:cNvPicPr>
          <p:nvPr userDrawn="1"/>
        </p:nvPicPr>
        <p:blipFill>
          <a:blip r:embed="rId7"/>
          <a:stretch>
            <a:fillRect/>
          </a:stretch>
        </p:blipFill>
        <p:spPr>
          <a:xfrm>
            <a:off x="0" y="-204932"/>
            <a:ext cx="0" cy="0"/>
          </a:xfrm>
          <a:prstGeom prst="rect">
            <a:avLst/>
          </a:prstGeom>
        </p:spPr>
      </p:pic>
      <p:sp>
        <p:nvSpPr>
          <p:cNvPr id="14" name="Title Placeholder 13">
            <a:extLst>
              <a:ext uri="{FF2B5EF4-FFF2-40B4-BE49-F238E27FC236}">
                <a16:creationId xmlns:a16="http://schemas.microsoft.com/office/drawing/2014/main" id="{A67195B9-169A-AF44-BA69-4AC023F418C2}"/>
              </a:ext>
            </a:extLst>
          </p:cNvPr>
          <p:cNvSpPr>
            <a:spLocks noGrp="1"/>
          </p:cNvSpPr>
          <p:nvPr>
            <p:ph type="title"/>
          </p:nvPr>
        </p:nvSpPr>
        <p:spPr>
          <a:xfrm>
            <a:off x="616296" y="554977"/>
            <a:ext cx="7886700" cy="658633"/>
          </a:xfrm>
          <a:prstGeom prst="rect">
            <a:avLst/>
          </a:prstGeom>
        </p:spPr>
        <p:txBody>
          <a:bodyPr vert="horz" wrap="square" lIns="0" tIns="0" rIns="0" bIns="0" rtlCol="0" anchor="t">
            <a:noAutofit/>
          </a:bodyPr>
          <a:lstStyle/>
          <a:p>
            <a:r>
              <a:rPr lang="en-US" dirty="0"/>
              <a:t>Click to edit title</a:t>
            </a:r>
          </a:p>
        </p:txBody>
      </p:sp>
      <p:sp>
        <p:nvSpPr>
          <p:cNvPr id="20" name="Footer Placeholder 19">
            <a:extLst>
              <a:ext uri="{FF2B5EF4-FFF2-40B4-BE49-F238E27FC236}">
                <a16:creationId xmlns:a16="http://schemas.microsoft.com/office/drawing/2014/main" id="{3F84FE75-D3D3-6F4B-A71F-518EBBDB2243}"/>
              </a:ext>
            </a:extLst>
          </p:cNvPr>
          <p:cNvSpPr>
            <a:spLocks noGrp="1"/>
          </p:cNvSpPr>
          <p:nvPr>
            <p:ph type="ftr" sz="quarter" idx="3"/>
          </p:nvPr>
        </p:nvSpPr>
        <p:spPr>
          <a:xfrm>
            <a:off x="628649" y="5998598"/>
            <a:ext cx="5486401" cy="188261"/>
          </a:xfrm>
          <a:prstGeom prst="rect">
            <a:avLst/>
          </a:prstGeom>
        </p:spPr>
        <p:txBody>
          <a:bodyPr vert="horz" lIns="0" tIns="0" rIns="0" bIns="0" rtlCol="0" anchor="ctr"/>
          <a:lstStyle>
            <a:lvl1pPr algn="ctr">
              <a:defRPr sz="1000">
                <a:solidFill>
                  <a:schemeClr val="tx2"/>
                </a:solidFill>
              </a:defRPr>
            </a:lvl1pPr>
          </a:lstStyle>
          <a:p>
            <a:pPr algn="l"/>
            <a:r>
              <a:rPr lang="en-US" dirty="0"/>
              <a:t>Presentation name</a:t>
            </a:r>
          </a:p>
        </p:txBody>
      </p:sp>
    </p:spTree>
    <p:extLst>
      <p:ext uri="{BB962C8B-B14F-4D97-AF65-F5344CB8AC3E}">
        <p14:creationId xmlns:p14="http://schemas.microsoft.com/office/powerpoint/2010/main" val="428189911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Lst>
  <p:hf hdr="0"/>
  <p:txStyles>
    <p:titleStyle>
      <a:lvl1pPr algn="l" defTabSz="685800" rtl="0" eaLnBrk="1" latinLnBrk="0" hangingPunct="1">
        <a:lnSpc>
          <a:spcPts val="4100"/>
        </a:lnSpc>
        <a:spcBef>
          <a:spcPct val="0"/>
        </a:spcBef>
        <a:buNone/>
        <a:defRPr sz="3800" kern="1200" cap="all" baseline="0">
          <a:solidFill>
            <a:schemeClr val="tx1"/>
          </a:solidFill>
          <a:latin typeface="+mj-lt"/>
          <a:ea typeface="+mj-ea"/>
          <a:cs typeface="+mj-cs"/>
        </a:defRPr>
      </a:lvl1pPr>
    </p:titleStyle>
    <p:bodyStyle>
      <a:lvl1pPr marL="0" indent="0" algn="l" defTabSz="685800" rtl="0" eaLnBrk="1" latinLnBrk="0" hangingPunct="1">
        <a:lnSpc>
          <a:spcPct val="90000"/>
        </a:lnSpc>
        <a:spcBef>
          <a:spcPts val="750"/>
        </a:spcBef>
        <a:buSzPct val="85000"/>
        <a:buFontTx/>
        <a:buNone/>
        <a:tabLst/>
        <a:defRPr sz="2400" b="0" i="0" kern="1200">
          <a:solidFill>
            <a:schemeClr val="tx2"/>
          </a:solidFill>
          <a:latin typeface="Calibri Light" panose="020F0302020204030204" pitchFamily="34" charset="0"/>
          <a:ea typeface="+mn-ea"/>
          <a:cs typeface="Calibri Light" panose="020F0302020204030204" pitchFamily="34" charset="0"/>
        </a:defRPr>
      </a:lvl1pPr>
      <a:lvl2pPr marL="488950" indent="-174625" algn="l" defTabSz="685800" rtl="0" eaLnBrk="1" latinLnBrk="0" hangingPunct="1">
        <a:lnSpc>
          <a:spcPct val="90000"/>
        </a:lnSpc>
        <a:spcBef>
          <a:spcPts val="375"/>
        </a:spcBef>
        <a:buSzPct val="85000"/>
        <a:buFont typeface="Wingdings" pitchFamily="2" charset="2"/>
        <a:buChar char="§"/>
        <a:tabLst/>
        <a:defRPr sz="2000" b="0" i="0" kern="1200">
          <a:solidFill>
            <a:schemeClr val="tx2"/>
          </a:solidFill>
          <a:latin typeface="Calibri Light" panose="020F0302020204030204" pitchFamily="34" charset="0"/>
          <a:ea typeface="+mn-ea"/>
          <a:cs typeface="Calibri Light" panose="020F0302020204030204" pitchFamily="34" charset="0"/>
        </a:defRPr>
      </a:lvl2pPr>
      <a:lvl3pPr marL="757238" indent="-134938" algn="l" defTabSz="685800" rtl="0" eaLnBrk="1" latinLnBrk="0" hangingPunct="1">
        <a:lnSpc>
          <a:spcPct val="90000"/>
        </a:lnSpc>
        <a:spcBef>
          <a:spcPts val="375"/>
        </a:spcBef>
        <a:buSzPct val="85000"/>
        <a:buFont typeface="Wingdings" pitchFamily="2" charset="2"/>
        <a:buChar char="§"/>
        <a:tabLst/>
        <a:defRPr sz="1800" b="0" i="0" kern="1200">
          <a:solidFill>
            <a:schemeClr val="tx2"/>
          </a:solidFill>
          <a:latin typeface="Calibri Light" panose="020F0302020204030204" pitchFamily="34" charset="0"/>
          <a:ea typeface="+mn-ea"/>
          <a:cs typeface="Calibri Light" panose="020F0302020204030204" pitchFamily="34" charset="0"/>
        </a:defRPr>
      </a:lvl3pPr>
      <a:lvl4pPr marL="1023938" indent="-133350" algn="l" defTabSz="685800" rtl="0" eaLnBrk="1" latinLnBrk="0" hangingPunct="1">
        <a:lnSpc>
          <a:spcPct val="90000"/>
        </a:lnSpc>
        <a:spcBef>
          <a:spcPts val="375"/>
        </a:spcBef>
        <a:buSzPct val="85000"/>
        <a:buFont typeface="Wingdings" pitchFamily="2" charset="2"/>
        <a:buChar char="§"/>
        <a:tabLst/>
        <a:defRPr sz="1600" b="0" i="0" kern="1200">
          <a:solidFill>
            <a:schemeClr val="tx2"/>
          </a:solidFill>
          <a:latin typeface="Calibri Light" panose="020F0302020204030204" pitchFamily="34" charset="0"/>
          <a:ea typeface="+mn-ea"/>
          <a:cs typeface="Calibri Light" panose="020F0302020204030204" pitchFamily="34" charset="0"/>
        </a:defRPr>
      </a:lvl4pPr>
      <a:lvl5pPr marL="1246188" indent="-134938" algn="l" defTabSz="685800" rtl="0" eaLnBrk="1" latinLnBrk="0" hangingPunct="1">
        <a:lnSpc>
          <a:spcPct val="90000"/>
        </a:lnSpc>
        <a:spcBef>
          <a:spcPts val="375"/>
        </a:spcBef>
        <a:buSzPct val="85000"/>
        <a:buFont typeface="Wingdings" pitchFamily="2" charset="2"/>
        <a:buChar char="§"/>
        <a:tabLst/>
        <a:defRPr sz="1400" b="0" i="0" kern="1200">
          <a:solidFill>
            <a:schemeClr val="tx2"/>
          </a:solidFill>
          <a:latin typeface="Calibri Light" panose="020F0302020204030204" pitchFamily="34" charset="0"/>
          <a:ea typeface="+mn-ea"/>
          <a:cs typeface="Calibri Light" panose="020F03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orient="horz" pos="346" userDrawn="1">
          <p15:clr>
            <a:srgbClr val="F26B43"/>
          </p15:clr>
        </p15:guide>
        <p15:guide id="4" orient="horz" pos="3861" userDrawn="1">
          <p15:clr>
            <a:srgbClr val="F26B43"/>
          </p15:clr>
        </p15:guide>
        <p15:guide id="5" pos="385" userDrawn="1">
          <p15:clr>
            <a:srgbClr val="F26B43"/>
          </p15:clr>
        </p15:guide>
        <p15:guide id="6" pos="5375" userDrawn="1">
          <p15:clr>
            <a:srgbClr val="F26B43"/>
          </p15:clr>
        </p15:guide>
        <p15:guide id="7" orient="horz" pos="777" userDrawn="1">
          <p15:clr>
            <a:srgbClr val="F26B43"/>
          </p15:clr>
        </p15:guide>
        <p15:guide id="8" orient="horz" pos="111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87EFBD-A17E-0346-9DFB-9AF445973540}"/>
              </a:ext>
            </a:extLst>
          </p:cNvPr>
          <p:cNvSpPr>
            <a:spLocks noGrp="1"/>
          </p:cNvSpPr>
          <p:nvPr>
            <p:ph type="body" idx="1"/>
          </p:nvPr>
        </p:nvSpPr>
        <p:spPr>
          <a:xfrm>
            <a:off x="628649" y="1785868"/>
            <a:ext cx="7904163" cy="3611080"/>
          </a:xfrm>
          <a:prstGeom prst="rect">
            <a:avLst/>
          </a:prstGeom>
        </p:spPr>
        <p:txBody>
          <a:bodyPr vert="horz" wrap="square" lIns="0" tIns="0" rIns="0" bIns="0" rtlCol="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429D635-17D5-E14C-A795-7E4A424D2B59}"/>
              </a:ext>
            </a:extLst>
          </p:cNvPr>
          <p:cNvSpPr>
            <a:spLocks noGrp="1"/>
          </p:cNvSpPr>
          <p:nvPr>
            <p:ph type="dt" sz="half" idx="2"/>
          </p:nvPr>
        </p:nvSpPr>
        <p:spPr>
          <a:xfrm>
            <a:off x="6998595" y="5980842"/>
            <a:ext cx="873401" cy="190867"/>
          </a:xfrm>
          <a:prstGeom prst="rect">
            <a:avLst/>
          </a:prstGeom>
        </p:spPr>
        <p:txBody>
          <a:bodyPr vert="horz" wrap="none" lIns="0" tIns="0" rIns="0" bIns="0" rtlCol="0" anchor="b" anchorCtr="0"/>
          <a:lstStyle>
            <a:lvl1pPr algn="r">
              <a:defRPr sz="1000">
                <a:solidFill>
                  <a:schemeClr val="tx2"/>
                </a:solidFill>
              </a:defRPr>
            </a:lvl1pPr>
          </a:lstStyle>
          <a:p>
            <a:fld id="{AC879A7C-ACFF-9743-9232-B25F81E2A560}" type="datetime1">
              <a:rPr lang="en-CA" smtClean="0"/>
              <a:t>2023-11-16</a:t>
            </a:fld>
            <a:endParaRPr lang="en-US" dirty="0"/>
          </a:p>
        </p:txBody>
      </p:sp>
      <p:sp>
        <p:nvSpPr>
          <p:cNvPr id="6" name="Slide Number Placeholder 5">
            <a:extLst>
              <a:ext uri="{FF2B5EF4-FFF2-40B4-BE49-F238E27FC236}">
                <a16:creationId xmlns:a16="http://schemas.microsoft.com/office/drawing/2014/main" id="{F1C16B22-8D71-534F-9A77-9A7ECF23576F}"/>
              </a:ext>
            </a:extLst>
          </p:cNvPr>
          <p:cNvSpPr>
            <a:spLocks noGrp="1"/>
          </p:cNvSpPr>
          <p:nvPr>
            <p:ph type="sldNum" sz="quarter" idx="4"/>
          </p:nvPr>
        </p:nvSpPr>
        <p:spPr>
          <a:xfrm>
            <a:off x="7967179" y="5980842"/>
            <a:ext cx="564045" cy="197306"/>
          </a:xfrm>
          <a:prstGeom prst="rect">
            <a:avLst/>
          </a:prstGeom>
        </p:spPr>
        <p:txBody>
          <a:bodyPr vert="horz" wrap="none" lIns="0" tIns="0" rIns="0" bIns="0" rtlCol="0" anchor="b"/>
          <a:lstStyle>
            <a:lvl1pPr algn="r">
              <a:defRPr sz="1000">
                <a:solidFill>
                  <a:schemeClr val="tx2"/>
                </a:solidFill>
              </a:defRPr>
            </a:lvl1pPr>
          </a:lstStyle>
          <a:p>
            <a:r>
              <a:rPr lang="en-US" dirty="0"/>
              <a:t>|</a:t>
            </a:r>
            <a:fld id="{480B9B7E-F2E9-3646-9A0E-D65304B4FCDA}" type="slidenum">
              <a:rPr lang="en-US" smtClean="0"/>
              <a:pPr/>
              <a:t>‹#›</a:t>
            </a:fld>
            <a:endParaRPr lang="en-US" dirty="0"/>
          </a:p>
        </p:txBody>
      </p:sp>
      <p:pic>
        <p:nvPicPr>
          <p:cNvPr id="7" name="Picture 6">
            <a:extLst>
              <a:ext uri="{FF2B5EF4-FFF2-40B4-BE49-F238E27FC236}">
                <a16:creationId xmlns:a16="http://schemas.microsoft.com/office/drawing/2014/main" id="{29D164CC-AF7C-9B41-A01E-8DA48FEE0F36}"/>
              </a:ext>
            </a:extLst>
          </p:cNvPr>
          <p:cNvPicPr>
            <a:picLocks noChangeAspect="1"/>
          </p:cNvPicPr>
          <p:nvPr userDrawn="1"/>
        </p:nvPicPr>
        <p:blipFill>
          <a:blip r:embed="rId9"/>
          <a:stretch>
            <a:fillRect/>
          </a:stretch>
        </p:blipFill>
        <p:spPr>
          <a:xfrm>
            <a:off x="0" y="-204932"/>
            <a:ext cx="0" cy="0"/>
          </a:xfrm>
          <a:prstGeom prst="rect">
            <a:avLst/>
          </a:prstGeom>
        </p:spPr>
      </p:pic>
      <p:sp>
        <p:nvSpPr>
          <p:cNvPr id="14" name="Title Placeholder 13">
            <a:extLst>
              <a:ext uri="{FF2B5EF4-FFF2-40B4-BE49-F238E27FC236}">
                <a16:creationId xmlns:a16="http://schemas.microsoft.com/office/drawing/2014/main" id="{A67195B9-169A-AF44-BA69-4AC023F418C2}"/>
              </a:ext>
            </a:extLst>
          </p:cNvPr>
          <p:cNvSpPr>
            <a:spLocks noGrp="1"/>
          </p:cNvSpPr>
          <p:nvPr>
            <p:ph type="title"/>
          </p:nvPr>
        </p:nvSpPr>
        <p:spPr>
          <a:xfrm>
            <a:off x="646113" y="574855"/>
            <a:ext cx="7886700" cy="658633"/>
          </a:xfrm>
          <a:prstGeom prst="rect">
            <a:avLst/>
          </a:prstGeom>
        </p:spPr>
        <p:txBody>
          <a:bodyPr vert="horz" wrap="square" lIns="0" tIns="0" rIns="0" bIns="0" rtlCol="0" anchor="t">
            <a:noAutofit/>
          </a:bodyPr>
          <a:lstStyle/>
          <a:p>
            <a:r>
              <a:rPr lang="en-US" dirty="0"/>
              <a:t>Click to edit title</a:t>
            </a:r>
          </a:p>
        </p:txBody>
      </p:sp>
      <p:sp>
        <p:nvSpPr>
          <p:cNvPr id="20" name="Footer Placeholder 19">
            <a:extLst>
              <a:ext uri="{FF2B5EF4-FFF2-40B4-BE49-F238E27FC236}">
                <a16:creationId xmlns:a16="http://schemas.microsoft.com/office/drawing/2014/main" id="{3F84FE75-D3D3-6F4B-A71F-518EBBDB2243}"/>
              </a:ext>
            </a:extLst>
          </p:cNvPr>
          <p:cNvSpPr>
            <a:spLocks noGrp="1"/>
          </p:cNvSpPr>
          <p:nvPr>
            <p:ph type="ftr" sz="quarter" idx="3"/>
          </p:nvPr>
        </p:nvSpPr>
        <p:spPr>
          <a:xfrm>
            <a:off x="628649" y="5998598"/>
            <a:ext cx="5486401" cy="188261"/>
          </a:xfrm>
          <a:prstGeom prst="rect">
            <a:avLst/>
          </a:prstGeom>
        </p:spPr>
        <p:txBody>
          <a:bodyPr vert="horz" lIns="0" tIns="0" rIns="0" bIns="0" rtlCol="0" anchor="ctr"/>
          <a:lstStyle>
            <a:lvl1pPr algn="ctr">
              <a:defRPr sz="1000">
                <a:solidFill>
                  <a:schemeClr val="tx2"/>
                </a:solidFill>
              </a:defRPr>
            </a:lvl1pPr>
          </a:lstStyle>
          <a:p>
            <a:pPr algn="l"/>
            <a:r>
              <a:rPr lang="en-US" dirty="0"/>
              <a:t>Presentation name</a:t>
            </a:r>
          </a:p>
        </p:txBody>
      </p:sp>
    </p:spTree>
    <p:extLst>
      <p:ext uri="{BB962C8B-B14F-4D97-AF65-F5344CB8AC3E}">
        <p14:creationId xmlns:p14="http://schemas.microsoft.com/office/powerpoint/2010/main" val="383180731"/>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29" r:id="rId5"/>
    <p:sldLayoutId id="2147483730" r:id="rId6"/>
  </p:sldLayoutIdLst>
  <p:hf hdr="0"/>
  <p:txStyles>
    <p:titleStyle>
      <a:lvl1pPr algn="l" defTabSz="685800" rtl="0" eaLnBrk="1" latinLnBrk="0" hangingPunct="1">
        <a:lnSpc>
          <a:spcPts val="4100"/>
        </a:lnSpc>
        <a:spcBef>
          <a:spcPct val="0"/>
        </a:spcBef>
        <a:buNone/>
        <a:defRPr sz="3600" kern="1200" cap="all" baseline="0">
          <a:solidFill>
            <a:schemeClr val="tx2"/>
          </a:solidFill>
          <a:latin typeface="+mj-lt"/>
          <a:ea typeface="+mj-ea"/>
          <a:cs typeface="+mj-cs"/>
        </a:defRPr>
      </a:lvl1pPr>
    </p:titleStyle>
    <p:bodyStyle>
      <a:lvl1pPr marL="0" indent="0" algn="l" defTabSz="685800" rtl="0" eaLnBrk="1" latinLnBrk="0" hangingPunct="1">
        <a:lnSpc>
          <a:spcPct val="90000"/>
        </a:lnSpc>
        <a:spcBef>
          <a:spcPts val="750"/>
        </a:spcBef>
        <a:buSzPct val="85000"/>
        <a:buFontTx/>
        <a:buNone/>
        <a:tabLst/>
        <a:defRPr sz="2400" b="0" i="0" kern="1200">
          <a:solidFill>
            <a:schemeClr val="tx2"/>
          </a:solidFill>
          <a:latin typeface="Calibri Light" panose="020F0302020204030204" pitchFamily="34" charset="0"/>
          <a:ea typeface="+mn-ea"/>
          <a:cs typeface="Calibri Light" panose="020F0302020204030204" pitchFamily="34" charset="0"/>
        </a:defRPr>
      </a:lvl1pPr>
      <a:lvl2pPr marL="488950" indent="-174625" algn="l" defTabSz="685800" rtl="0" eaLnBrk="1" latinLnBrk="0" hangingPunct="1">
        <a:lnSpc>
          <a:spcPct val="90000"/>
        </a:lnSpc>
        <a:spcBef>
          <a:spcPts val="375"/>
        </a:spcBef>
        <a:buSzPct val="85000"/>
        <a:buFont typeface="Wingdings" pitchFamily="2" charset="2"/>
        <a:buChar char="§"/>
        <a:tabLst/>
        <a:defRPr sz="2000" b="0" i="0" kern="1200">
          <a:solidFill>
            <a:schemeClr val="tx2"/>
          </a:solidFill>
          <a:latin typeface="Calibri Light" panose="020F0302020204030204" pitchFamily="34" charset="0"/>
          <a:ea typeface="+mn-ea"/>
          <a:cs typeface="Calibri Light" panose="020F0302020204030204" pitchFamily="34" charset="0"/>
        </a:defRPr>
      </a:lvl2pPr>
      <a:lvl3pPr marL="757238" indent="-134938" algn="l" defTabSz="685800" rtl="0" eaLnBrk="1" latinLnBrk="0" hangingPunct="1">
        <a:lnSpc>
          <a:spcPct val="90000"/>
        </a:lnSpc>
        <a:spcBef>
          <a:spcPts val="375"/>
        </a:spcBef>
        <a:buSzPct val="85000"/>
        <a:buFont typeface="Wingdings" pitchFamily="2" charset="2"/>
        <a:buChar char="§"/>
        <a:tabLst/>
        <a:defRPr sz="1800" b="0" i="0" kern="1200">
          <a:solidFill>
            <a:schemeClr val="tx2"/>
          </a:solidFill>
          <a:latin typeface="Calibri Light" panose="020F0302020204030204" pitchFamily="34" charset="0"/>
          <a:ea typeface="+mn-ea"/>
          <a:cs typeface="Calibri Light" panose="020F0302020204030204" pitchFamily="34" charset="0"/>
        </a:defRPr>
      </a:lvl3pPr>
      <a:lvl4pPr marL="1023938" indent="-133350" algn="l" defTabSz="685800" rtl="0" eaLnBrk="1" latinLnBrk="0" hangingPunct="1">
        <a:lnSpc>
          <a:spcPct val="90000"/>
        </a:lnSpc>
        <a:spcBef>
          <a:spcPts val="375"/>
        </a:spcBef>
        <a:buSzPct val="85000"/>
        <a:buFont typeface="Wingdings" pitchFamily="2" charset="2"/>
        <a:buChar char="§"/>
        <a:tabLst/>
        <a:defRPr sz="1600" b="0" i="0" kern="1200">
          <a:solidFill>
            <a:schemeClr val="tx2"/>
          </a:solidFill>
          <a:latin typeface="Calibri Light" panose="020F0302020204030204" pitchFamily="34" charset="0"/>
          <a:ea typeface="+mn-ea"/>
          <a:cs typeface="Calibri Light" panose="020F0302020204030204" pitchFamily="34" charset="0"/>
        </a:defRPr>
      </a:lvl4pPr>
      <a:lvl5pPr marL="1246188" indent="-134938" algn="l" defTabSz="685800" rtl="0" eaLnBrk="1" latinLnBrk="0" hangingPunct="1">
        <a:lnSpc>
          <a:spcPct val="90000"/>
        </a:lnSpc>
        <a:spcBef>
          <a:spcPts val="375"/>
        </a:spcBef>
        <a:buSzPct val="85000"/>
        <a:buFont typeface="Wingdings" pitchFamily="2" charset="2"/>
        <a:buChar char="§"/>
        <a:tabLst/>
        <a:defRPr sz="1400" b="0" i="0" kern="1200">
          <a:solidFill>
            <a:schemeClr val="tx2"/>
          </a:solidFill>
          <a:latin typeface="Calibri Light" panose="020F0302020204030204" pitchFamily="34" charset="0"/>
          <a:ea typeface="+mn-ea"/>
          <a:cs typeface="Calibri Light" panose="020F03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orient="horz" pos="346" userDrawn="1">
          <p15:clr>
            <a:srgbClr val="F26B43"/>
          </p15:clr>
        </p15:guide>
        <p15:guide id="4" orient="horz" pos="3861" userDrawn="1">
          <p15:clr>
            <a:srgbClr val="F26B43"/>
          </p15:clr>
        </p15:guide>
        <p15:guide id="5" pos="385" userDrawn="1">
          <p15:clr>
            <a:srgbClr val="F26B43"/>
          </p15:clr>
        </p15:guide>
        <p15:guide id="6" pos="5375" userDrawn="1">
          <p15:clr>
            <a:srgbClr val="F26B43"/>
          </p15:clr>
        </p15:guide>
        <p15:guide id="7" orient="horz" pos="777" userDrawn="1">
          <p15:clr>
            <a:srgbClr val="F26B43"/>
          </p15:clr>
        </p15:guide>
        <p15:guide id="8" orient="horz" pos="1117"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87EFBD-A17E-0346-9DFB-9AF445973540}"/>
              </a:ext>
            </a:extLst>
          </p:cNvPr>
          <p:cNvSpPr>
            <a:spLocks noGrp="1"/>
          </p:cNvSpPr>
          <p:nvPr>
            <p:ph type="body" idx="1"/>
          </p:nvPr>
        </p:nvSpPr>
        <p:spPr>
          <a:xfrm>
            <a:off x="792162" y="1785868"/>
            <a:ext cx="7740650" cy="3611080"/>
          </a:xfrm>
          <a:prstGeom prst="rect">
            <a:avLst/>
          </a:prstGeom>
        </p:spPr>
        <p:txBody>
          <a:bodyPr vert="horz" wrap="square" lIns="0" tIns="0" rIns="0" bIns="0" rtlCol="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429D635-17D5-E14C-A795-7E4A424D2B59}"/>
              </a:ext>
            </a:extLst>
          </p:cNvPr>
          <p:cNvSpPr>
            <a:spLocks noGrp="1"/>
          </p:cNvSpPr>
          <p:nvPr>
            <p:ph type="dt" sz="half" idx="2"/>
          </p:nvPr>
        </p:nvSpPr>
        <p:spPr>
          <a:xfrm>
            <a:off x="6998595" y="6291563"/>
            <a:ext cx="873401" cy="190867"/>
          </a:xfrm>
          <a:prstGeom prst="rect">
            <a:avLst/>
          </a:prstGeom>
        </p:spPr>
        <p:txBody>
          <a:bodyPr vert="horz" wrap="none" lIns="0" tIns="0" rIns="0" bIns="0" rtlCol="0" anchor="b" anchorCtr="0"/>
          <a:lstStyle>
            <a:lvl1pPr algn="r">
              <a:defRPr sz="1000">
                <a:solidFill>
                  <a:schemeClr val="tx2"/>
                </a:solidFill>
              </a:defRPr>
            </a:lvl1pPr>
          </a:lstStyle>
          <a:p>
            <a:fld id="{AC879A7C-ACFF-9743-9232-B25F81E2A560}" type="datetime1">
              <a:rPr lang="en-CA" smtClean="0"/>
              <a:t>2023-11-16</a:t>
            </a:fld>
            <a:endParaRPr lang="en-US" dirty="0"/>
          </a:p>
        </p:txBody>
      </p:sp>
      <p:sp>
        <p:nvSpPr>
          <p:cNvPr id="6" name="Slide Number Placeholder 5">
            <a:extLst>
              <a:ext uri="{FF2B5EF4-FFF2-40B4-BE49-F238E27FC236}">
                <a16:creationId xmlns:a16="http://schemas.microsoft.com/office/drawing/2014/main" id="{F1C16B22-8D71-534F-9A77-9A7ECF23576F}"/>
              </a:ext>
            </a:extLst>
          </p:cNvPr>
          <p:cNvSpPr>
            <a:spLocks noGrp="1"/>
          </p:cNvSpPr>
          <p:nvPr>
            <p:ph type="sldNum" sz="quarter" idx="4"/>
          </p:nvPr>
        </p:nvSpPr>
        <p:spPr>
          <a:xfrm>
            <a:off x="7967179" y="6291563"/>
            <a:ext cx="564045" cy="197306"/>
          </a:xfrm>
          <a:prstGeom prst="rect">
            <a:avLst/>
          </a:prstGeom>
        </p:spPr>
        <p:txBody>
          <a:bodyPr vert="horz" wrap="none" lIns="0" tIns="0" rIns="0" bIns="0" rtlCol="0" anchor="b"/>
          <a:lstStyle>
            <a:lvl1pPr algn="r">
              <a:defRPr sz="1000">
                <a:solidFill>
                  <a:schemeClr val="tx2"/>
                </a:solidFill>
              </a:defRPr>
            </a:lvl1pPr>
          </a:lstStyle>
          <a:p>
            <a:r>
              <a:rPr lang="en-US" dirty="0"/>
              <a:t>|</a:t>
            </a:r>
            <a:fld id="{480B9B7E-F2E9-3646-9A0E-D65304B4FCDA}" type="slidenum">
              <a:rPr lang="en-US" smtClean="0"/>
              <a:pPr/>
              <a:t>‹#›</a:t>
            </a:fld>
            <a:endParaRPr lang="en-US" dirty="0"/>
          </a:p>
        </p:txBody>
      </p:sp>
      <p:pic>
        <p:nvPicPr>
          <p:cNvPr id="7" name="Picture 6">
            <a:extLst>
              <a:ext uri="{FF2B5EF4-FFF2-40B4-BE49-F238E27FC236}">
                <a16:creationId xmlns:a16="http://schemas.microsoft.com/office/drawing/2014/main" id="{29D164CC-AF7C-9B41-A01E-8DA48FEE0F36}"/>
              </a:ext>
            </a:extLst>
          </p:cNvPr>
          <p:cNvPicPr>
            <a:picLocks noChangeAspect="1"/>
          </p:cNvPicPr>
          <p:nvPr userDrawn="1"/>
        </p:nvPicPr>
        <p:blipFill>
          <a:blip r:embed="rId7"/>
          <a:stretch>
            <a:fillRect/>
          </a:stretch>
        </p:blipFill>
        <p:spPr>
          <a:xfrm>
            <a:off x="0" y="-204932"/>
            <a:ext cx="0" cy="0"/>
          </a:xfrm>
          <a:prstGeom prst="rect">
            <a:avLst/>
          </a:prstGeom>
        </p:spPr>
      </p:pic>
      <p:sp>
        <p:nvSpPr>
          <p:cNvPr id="14" name="Title Placeholder 13">
            <a:extLst>
              <a:ext uri="{FF2B5EF4-FFF2-40B4-BE49-F238E27FC236}">
                <a16:creationId xmlns:a16="http://schemas.microsoft.com/office/drawing/2014/main" id="{A67195B9-169A-AF44-BA69-4AC023F418C2}"/>
              </a:ext>
            </a:extLst>
          </p:cNvPr>
          <p:cNvSpPr>
            <a:spLocks noGrp="1"/>
          </p:cNvSpPr>
          <p:nvPr>
            <p:ph type="title"/>
          </p:nvPr>
        </p:nvSpPr>
        <p:spPr>
          <a:xfrm>
            <a:off x="792163" y="574855"/>
            <a:ext cx="7740650" cy="658633"/>
          </a:xfrm>
          <a:prstGeom prst="rect">
            <a:avLst/>
          </a:prstGeom>
        </p:spPr>
        <p:txBody>
          <a:bodyPr vert="horz" wrap="square" lIns="0" tIns="0" rIns="0" bIns="0" rtlCol="0" anchor="t">
            <a:noAutofit/>
          </a:bodyPr>
          <a:lstStyle/>
          <a:p>
            <a:r>
              <a:rPr lang="en-US" dirty="0"/>
              <a:t>Click to edit title</a:t>
            </a:r>
          </a:p>
        </p:txBody>
      </p:sp>
      <p:sp>
        <p:nvSpPr>
          <p:cNvPr id="20" name="Footer Placeholder 19">
            <a:extLst>
              <a:ext uri="{FF2B5EF4-FFF2-40B4-BE49-F238E27FC236}">
                <a16:creationId xmlns:a16="http://schemas.microsoft.com/office/drawing/2014/main" id="{3F84FE75-D3D3-6F4B-A71F-518EBBDB2243}"/>
              </a:ext>
            </a:extLst>
          </p:cNvPr>
          <p:cNvSpPr>
            <a:spLocks noGrp="1"/>
          </p:cNvSpPr>
          <p:nvPr>
            <p:ph type="ftr" sz="quarter" idx="3"/>
          </p:nvPr>
        </p:nvSpPr>
        <p:spPr>
          <a:xfrm>
            <a:off x="797325" y="6309319"/>
            <a:ext cx="5486401" cy="188261"/>
          </a:xfrm>
          <a:prstGeom prst="rect">
            <a:avLst/>
          </a:prstGeom>
        </p:spPr>
        <p:txBody>
          <a:bodyPr vert="horz" lIns="0" tIns="0" rIns="0" bIns="0" rtlCol="0" anchor="ctr"/>
          <a:lstStyle>
            <a:lvl1pPr algn="ctr">
              <a:defRPr sz="1000">
                <a:solidFill>
                  <a:schemeClr val="tx2"/>
                </a:solidFill>
              </a:defRPr>
            </a:lvl1pPr>
          </a:lstStyle>
          <a:p>
            <a:pPr algn="l"/>
            <a:r>
              <a:rPr lang="en-US" dirty="0"/>
              <a:t>Presentation name</a:t>
            </a:r>
          </a:p>
        </p:txBody>
      </p:sp>
    </p:spTree>
    <p:extLst>
      <p:ext uri="{BB962C8B-B14F-4D97-AF65-F5344CB8AC3E}">
        <p14:creationId xmlns:p14="http://schemas.microsoft.com/office/powerpoint/2010/main" val="48070550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Lst>
  <p:hf hdr="0"/>
  <p:txStyles>
    <p:titleStyle>
      <a:lvl1pPr algn="l" defTabSz="685800" rtl="0" eaLnBrk="1" latinLnBrk="0" hangingPunct="1">
        <a:lnSpc>
          <a:spcPts val="4100"/>
        </a:lnSpc>
        <a:spcBef>
          <a:spcPct val="0"/>
        </a:spcBef>
        <a:buNone/>
        <a:defRPr sz="3600" kern="1200" cap="all" baseline="0">
          <a:solidFill>
            <a:schemeClr val="tx2"/>
          </a:solidFill>
          <a:latin typeface="+mj-lt"/>
          <a:ea typeface="+mj-ea"/>
          <a:cs typeface="+mj-cs"/>
        </a:defRPr>
      </a:lvl1pPr>
    </p:titleStyle>
    <p:bodyStyle>
      <a:lvl1pPr marL="0" indent="0" algn="l" defTabSz="685800" rtl="0" eaLnBrk="1" latinLnBrk="0" hangingPunct="1">
        <a:lnSpc>
          <a:spcPct val="90000"/>
        </a:lnSpc>
        <a:spcBef>
          <a:spcPts val="750"/>
        </a:spcBef>
        <a:buSzPct val="85000"/>
        <a:buFontTx/>
        <a:buNone/>
        <a:tabLst/>
        <a:defRPr sz="2400" b="0" i="0" kern="1200">
          <a:solidFill>
            <a:schemeClr val="tx2"/>
          </a:solidFill>
          <a:latin typeface="Calibri Light" panose="020F0302020204030204" pitchFamily="34" charset="0"/>
          <a:ea typeface="+mn-ea"/>
          <a:cs typeface="Calibri Light" panose="020F0302020204030204" pitchFamily="34" charset="0"/>
        </a:defRPr>
      </a:lvl1pPr>
      <a:lvl2pPr marL="488950" indent="-174625" algn="l" defTabSz="685800" rtl="0" eaLnBrk="1" latinLnBrk="0" hangingPunct="1">
        <a:lnSpc>
          <a:spcPct val="90000"/>
        </a:lnSpc>
        <a:spcBef>
          <a:spcPts val="375"/>
        </a:spcBef>
        <a:buSzPct val="85000"/>
        <a:buFont typeface="Wingdings" pitchFamily="2" charset="2"/>
        <a:buChar char="§"/>
        <a:tabLst/>
        <a:defRPr sz="2000" b="0" i="0" kern="1200">
          <a:solidFill>
            <a:schemeClr val="tx2"/>
          </a:solidFill>
          <a:latin typeface="Calibri Light" panose="020F0302020204030204" pitchFamily="34" charset="0"/>
          <a:ea typeface="+mn-ea"/>
          <a:cs typeface="Calibri Light" panose="020F0302020204030204" pitchFamily="34" charset="0"/>
        </a:defRPr>
      </a:lvl2pPr>
      <a:lvl3pPr marL="757238" indent="-134938" algn="l" defTabSz="685800" rtl="0" eaLnBrk="1" latinLnBrk="0" hangingPunct="1">
        <a:lnSpc>
          <a:spcPct val="90000"/>
        </a:lnSpc>
        <a:spcBef>
          <a:spcPts val="375"/>
        </a:spcBef>
        <a:buSzPct val="85000"/>
        <a:buFont typeface="Wingdings" pitchFamily="2" charset="2"/>
        <a:buChar char="§"/>
        <a:tabLst/>
        <a:defRPr sz="1800" b="0" i="0" kern="1200">
          <a:solidFill>
            <a:schemeClr val="tx2"/>
          </a:solidFill>
          <a:latin typeface="Calibri Light" panose="020F0302020204030204" pitchFamily="34" charset="0"/>
          <a:ea typeface="+mn-ea"/>
          <a:cs typeface="Calibri Light" panose="020F0302020204030204" pitchFamily="34" charset="0"/>
        </a:defRPr>
      </a:lvl3pPr>
      <a:lvl4pPr marL="1023938" indent="-133350" algn="l" defTabSz="685800" rtl="0" eaLnBrk="1" latinLnBrk="0" hangingPunct="1">
        <a:lnSpc>
          <a:spcPct val="90000"/>
        </a:lnSpc>
        <a:spcBef>
          <a:spcPts val="375"/>
        </a:spcBef>
        <a:buSzPct val="85000"/>
        <a:buFont typeface="Wingdings" pitchFamily="2" charset="2"/>
        <a:buChar char="§"/>
        <a:tabLst/>
        <a:defRPr sz="1600" b="0" i="0" kern="1200">
          <a:solidFill>
            <a:schemeClr val="tx2"/>
          </a:solidFill>
          <a:latin typeface="Calibri Light" panose="020F0302020204030204" pitchFamily="34" charset="0"/>
          <a:ea typeface="+mn-ea"/>
          <a:cs typeface="Calibri Light" panose="020F0302020204030204" pitchFamily="34" charset="0"/>
        </a:defRPr>
      </a:lvl4pPr>
      <a:lvl5pPr marL="1246188" indent="-134938" algn="l" defTabSz="685800" rtl="0" eaLnBrk="1" latinLnBrk="0" hangingPunct="1">
        <a:lnSpc>
          <a:spcPct val="90000"/>
        </a:lnSpc>
        <a:spcBef>
          <a:spcPts val="375"/>
        </a:spcBef>
        <a:buSzPct val="85000"/>
        <a:buFont typeface="Wingdings" pitchFamily="2" charset="2"/>
        <a:buChar char="§"/>
        <a:tabLst/>
        <a:defRPr sz="1400" b="0" i="0" kern="1200">
          <a:solidFill>
            <a:schemeClr val="tx2"/>
          </a:solidFill>
          <a:latin typeface="Calibri Light" panose="020F0302020204030204" pitchFamily="34" charset="0"/>
          <a:ea typeface="+mn-ea"/>
          <a:cs typeface="Calibri Light" panose="020F03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orient="horz" pos="346" userDrawn="1">
          <p15:clr>
            <a:srgbClr val="F26B43"/>
          </p15:clr>
        </p15:guide>
        <p15:guide id="4" orient="horz" pos="3974" userDrawn="1">
          <p15:clr>
            <a:srgbClr val="F26B43"/>
          </p15:clr>
        </p15:guide>
        <p15:guide id="5" pos="499" userDrawn="1">
          <p15:clr>
            <a:srgbClr val="F26B43"/>
          </p15:clr>
        </p15:guide>
        <p15:guide id="6" pos="5375" userDrawn="1">
          <p15:clr>
            <a:srgbClr val="F26B43"/>
          </p15:clr>
        </p15:guide>
        <p15:guide id="7" orient="horz" pos="777" userDrawn="1">
          <p15:clr>
            <a:srgbClr val="F26B43"/>
          </p15:clr>
        </p15:guide>
        <p15:guide id="8" orient="horz" pos="1117"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87EFBD-A17E-0346-9DFB-9AF445973540}"/>
              </a:ext>
            </a:extLst>
          </p:cNvPr>
          <p:cNvSpPr>
            <a:spLocks noGrp="1"/>
          </p:cNvSpPr>
          <p:nvPr>
            <p:ph type="body" idx="1"/>
          </p:nvPr>
        </p:nvSpPr>
        <p:spPr>
          <a:xfrm>
            <a:off x="611188" y="1785868"/>
            <a:ext cx="7740650" cy="4157732"/>
          </a:xfrm>
          <a:prstGeom prst="rect">
            <a:avLst/>
          </a:prstGeom>
        </p:spPr>
        <p:txBody>
          <a:bodyPr vert="horz" wrap="square" lIns="0" tIns="0" rIns="0" bIns="0" rtlCol="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429D635-17D5-E14C-A795-7E4A424D2B59}"/>
              </a:ext>
            </a:extLst>
          </p:cNvPr>
          <p:cNvSpPr>
            <a:spLocks noGrp="1"/>
          </p:cNvSpPr>
          <p:nvPr>
            <p:ph type="dt" sz="half" idx="2"/>
          </p:nvPr>
        </p:nvSpPr>
        <p:spPr>
          <a:xfrm>
            <a:off x="6829919" y="6308725"/>
            <a:ext cx="873401" cy="173705"/>
          </a:xfrm>
          <a:prstGeom prst="rect">
            <a:avLst/>
          </a:prstGeom>
        </p:spPr>
        <p:txBody>
          <a:bodyPr vert="horz" wrap="none" lIns="0" tIns="0" rIns="0" bIns="0" rtlCol="0" anchor="b" anchorCtr="0"/>
          <a:lstStyle>
            <a:lvl1pPr algn="r">
              <a:defRPr sz="1000">
                <a:solidFill>
                  <a:schemeClr val="tx2"/>
                </a:solidFill>
              </a:defRPr>
            </a:lvl1pPr>
          </a:lstStyle>
          <a:p>
            <a:fld id="{AC879A7C-ACFF-9743-9232-B25F81E2A560}" type="datetime1">
              <a:rPr lang="en-CA" smtClean="0"/>
              <a:t>2023-11-16</a:t>
            </a:fld>
            <a:endParaRPr lang="en-US" dirty="0"/>
          </a:p>
        </p:txBody>
      </p:sp>
      <p:sp>
        <p:nvSpPr>
          <p:cNvPr id="6" name="Slide Number Placeholder 5">
            <a:extLst>
              <a:ext uri="{FF2B5EF4-FFF2-40B4-BE49-F238E27FC236}">
                <a16:creationId xmlns:a16="http://schemas.microsoft.com/office/drawing/2014/main" id="{F1C16B22-8D71-534F-9A77-9A7ECF23576F}"/>
              </a:ext>
            </a:extLst>
          </p:cNvPr>
          <p:cNvSpPr>
            <a:spLocks noGrp="1"/>
          </p:cNvSpPr>
          <p:nvPr>
            <p:ph type="sldNum" sz="quarter" idx="4"/>
          </p:nvPr>
        </p:nvSpPr>
        <p:spPr>
          <a:xfrm>
            <a:off x="7798503" y="6315163"/>
            <a:ext cx="564045" cy="173705"/>
          </a:xfrm>
          <a:prstGeom prst="rect">
            <a:avLst/>
          </a:prstGeom>
        </p:spPr>
        <p:txBody>
          <a:bodyPr vert="horz" wrap="none" lIns="0" tIns="0" rIns="0" bIns="0" rtlCol="0" anchor="b"/>
          <a:lstStyle>
            <a:lvl1pPr algn="r">
              <a:defRPr sz="1000">
                <a:solidFill>
                  <a:schemeClr val="tx2"/>
                </a:solidFill>
              </a:defRPr>
            </a:lvl1pPr>
          </a:lstStyle>
          <a:p>
            <a:r>
              <a:rPr lang="en-US" dirty="0"/>
              <a:t>|</a:t>
            </a:r>
            <a:fld id="{480B9B7E-F2E9-3646-9A0E-D65304B4FCDA}" type="slidenum">
              <a:rPr lang="en-US" smtClean="0"/>
              <a:pPr/>
              <a:t>‹#›</a:t>
            </a:fld>
            <a:endParaRPr lang="en-US" dirty="0"/>
          </a:p>
        </p:txBody>
      </p:sp>
      <p:pic>
        <p:nvPicPr>
          <p:cNvPr id="7" name="Picture 6">
            <a:extLst>
              <a:ext uri="{FF2B5EF4-FFF2-40B4-BE49-F238E27FC236}">
                <a16:creationId xmlns:a16="http://schemas.microsoft.com/office/drawing/2014/main" id="{29D164CC-AF7C-9B41-A01E-8DA48FEE0F36}"/>
              </a:ext>
            </a:extLst>
          </p:cNvPr>
          <p:cNvPicPr>
            <a:picLocks noChangeAspect="1"/>
          </p:cNvPicPr>
          <p:nvPr userDrawn="1"/>
        </p:nvPicPr>
        <p:blipFill>
          <a:blip r:embed="rId7"/>
          <a:stretch>
            <a:fillRect/>
          </a:stretch>
        </p:blipFill>
        <p:spPr>
          <a:xfrm>
            <a:off x="0" y="-204932"/>
            <a:ext cx="0" cy="0"/>
          </a:xfrm>
          <a:prstGeom prst="rect">
            <a:avLst/>
          </a:prstGeom>
        </p:spPr>
      </p:pic>
      <p:sp>
        <p:nvSpPr>
          <p:cNvPr id="14" name="Title Placeholder 13">
            <a:extLst>
              <a:ext uri="{FF2B5EF4-FFF2-40B4-BE49-F238E27FC236}">
                <a16:creationId xmlns:a16="http://schemas.microsoft.com/office/drawing/2014/main" id="{A67195B9-169A-AF44-BA69-4AC023F418C2}"/>
              </a:ext>
            </a:extLst>
          </p:cNvPr>
          <p:cNvSpPr>
            <a:spLocks noGrp="1"/>
          </p:cNvSpPr>
          <p:nvPr>
            <p:ph type="title"/>
          </p:nvPr>
        </p:nvSpPr>
        <p:spPr>
          <a:xfrm>
            <a:off x="611189" y="557099"/>
            <a:ext cx="7740650" cy="658633"/>
          </a:xfrm>
          <a:prstGeom prst="rect">
            <a:avLst/>
          </a:prstGeom>
        </p:spPr>
        <p:txBody>
          <a:bodyPr vert="horz" wrap="square" lIns="0" tIns="0" rIns="0" bIns="0" rtlCol="0" anchor="t">
            <a:noAutofit/>
          </a:bodyPr>
          <a:lstStyle/>
          <a:p>
            <a:r>
              <a:rPr lang="en-US" dirty="0"/>
              <a:t>Click to edit title</a:t>
            </a:r>
          </a:p>
        </p:txBody>
      </p:sp>
      <p:sp>
        <p:nvSpPr>
          <p:cNvPr id="20" name="Footer Placeholder 19">
            <a:extLst>
              <a:ext uri="{FF2B5EF4-FFF2-40B4-BE49-F238E27FC236}">
                <a16:creationId xmlns:a16="http://schemas.microsoft.com/office/drawing/2014/main" id="{3F84FE75-D3D3-6F4B-A71F-518EBBDB2243}"/>
              </a:ext>
            </a:extLst>
          </p:cNvPr>
          <p:cNvSpPr>
            <a:spLocks noGrp="1"/>
          </p:cNvSpPr>
          <p:nvPr>
            <p:ph type="ftr" sz="quarter" idx="3"/>
          </p:nvPr>
        </p:nvSpPr>
        <p:spPr>
          <a:xfrm>
            <a:off x="611188" y="6308725"/>
            <a:ext cx="5486401" cy="188261"/>
          </a:xfrm>
          <a:prstGeom prst="rect">
            <a:avLst/>
          </a:prstGeom>
        </p:spPr>
        <p:txBody>
          <a:bodyPr vert="horz" lIns="0" tIns="0" rIns="0" bIns="0" rtlCol="0" anchor="ctr"/>
          <a:lstStyle>
            <a:lvl1pPr algn="ctr">
              <a:defRPr sz="1000">
                <a:solidFill>
                  <a:schemeClr val="tx2"/>
                </a:solidFill>
              </a:defRPr>
            </a:lvl1pPr>
          </a:lstStyle>
          <a:p>
            <a:pPr algn="l"/>
            <a:r>
              <a:rPr lang="en-US" dirty="0"/>
              <a:t>Presentation name</a:t>
            </a:r>
          </a:p>
        </p:txBody>
      </p:sp>
    </p:spTree>
    <p:extLst>
      <p:ext uri="{BB962C8B-B14F-4D97-AF65-F5344CB8AC3E}">
        <p14:creationId xmlns:p14="http://schemas.microsoft.com/office/powerpoint/2010/main" val="401277513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Lst>
  <p:hf hdr="0"/>
  <p:txStyles>
    <p:titleStyle>
      <a:lvl1pPr algn="l" defTabSz="685800" rtl="0" eaLnBrk="1" latinLnBrk="0" hangingPunct="1">
        <a:lnSpc>
          <a:spcPts val="4100"/>
        </a:lnSpc>
        <a:spcBef>
          <a:spcPct val="0"/>
        </a:spcBef>
        <a:buNone/>
        <a:defRPr sz="3600" kern="1200" cap="all" baseline="0">
          <a:solidFill>
            <a:schemeClr val="tx2"/>
          </a:solidFill>
          <a:latin typeface="+mj-lt"/>
          <a:ea typeface="+mj-ea"/>
          <a:cs typeface="+mj-cs"/>
        </a:defRPr>
      </a:lvl1pPr>
    </p:titleStyle>
    <p:bodyStyle>
      <a:lvl1pPr marL="0" indent="0" algn="l" defTabSz="685800" rtl="0" eaLnBrk="1" latinLnBrk="0" hangingPunct="1">
        <a:lnSpc>
          <a:spcPct val="90000"/>
        </a:lnSpc>
        <a:spcBef>
          <a:spcPts val="750"/>
        </a:spcBef>
        <a:buSzPct val="85000"/>
        <a:buFontTx/>
        <a:buNone/>
        <a:tabLst/>
        <a:defRPr sz="2400" b="0" i="0" kern="1200">
          <a:solidFill>
            <a:schemeClr val="tx2"/>
          </a:solidFill>
          <a:latin typeface="Calibri Light" panose="020F0302020204030204" pitchFamily="34" charset="0"/>
          <a:ea typeface="+mn-ea"/>
          <a:cs typeface="Calibri Light" panose="020F0302020204030204" pitchFamily="34" charset="0"/>
        </a:defRPr>
      </a:lvl1pPr>
      <a:lvl2pPr marL="488950" indent="-174625" algn="l" defTabSz="685800" rtl="0" eaLnBrk="1" latinLnBrk="0" hangingPunct="1">
        <a:lnSpc>
          <a:spcPct val="90000"/>
        </a:lnSpc>
        <a:spcBef>
          <a:spcPts val="375"/>
        </a:spcBef>
        <a:buSzPct val="85000"/>
        <a:buFont typeface="Wingdings" pitchFamily="2" charset="2"/>
        <a:buChar char="§"/>
        <a:tabLst/>
        <a:defRPr sz="2000" b="0" i="0" kern="1200">
          <a:solidFill>
            <a:schemeClr val="tx2"/>
          </a:solidFill>
          <a:latin typeface="Calibri Light" panose="020F0302020204030204" pitchFamily="34" charset="0"/>
          <a:ea typeface="+mn-ea"/>
          <a:cs typeface="Calibri Light" panose="020F0302020204030204" pitchFamily="34" charset="0"/>
        </a:defRPr>
      </a:lvl2pPr>
      <a:lvl3pPr marL="757238" indent="-134938" algn="l" defTabSz="685800" rtl="0" eaLnBrk="1" latinLnBrk="0" hangingPunct="1">
        <a:lnSpc>
          <a:spcPct val="90000"/>
        </a:lnSpc>
        <a:spcBef>
          <a:spcPts val="375"/>
        </a:spcBef>
        <a:buSzPct val="85000"/>
        <a:buFont typeface="Wingdings" pitchFamily="2" charset="2"/>
        <a:buChar char="§"/>
        <a:tabLst/>
        <a:defRPr sz="1800" b="0" i="0" kern="1200">
          <a:solidFill>
            <a:schemeClr val="tx2"/>
          </a:solidFill>
          <a:latin typeface="Calibri Light" panose="020F0302020204030204" pitchFamily="34" charset="0"/>
          <a:ea typeface="+mn-ea"/>
          <a:cs typeface="Calibri Light" panose="020F0302020204030204" pitchFamily="34" charset="0"/>
        </a:defRPr>
      </a:lvl3pPr>
      <a:lvl4pPr marL="1023938" indent="-133350" algn="l" defTabSz="685800" rtl="0" eaLnBrk="1" latinLnBrk="0" hangingPunct="1">
        <a:lnSpc>
          <a:spcPct val="90000"/>
        </a:lnSpc>
        <a:spcBef>
          <a:spcPts val="375"/>
        </a:spcBef>
        <a:buSzPct val="85000"/>
        <a:buFont typeface="Wingdings" pitchFamily="2" charset="2"/>
        <a:buChar char="§"/>
        <a:tabLst/>
        <a:defRPr sz="1600" b="0" i="0" kern="1200">
          <a:solidFill>
            <a:schemeClr val="tx2"/>
          </a:solidFill>
          <a:latin typeface="Calibri Light" panose="020F0302020204030204" pitchFamily="34" charset="0"/>
          <a:ea typeface="+mn-ea"/>
          <a:cs typeface="Calibri Light" panose="020F0302020204030204" pitchFamily="34" charset="0"/>
        </a:defRPr>
      </a:lvl4pPr>
      <a:lvl5pPr marL="1246188" indent="-134938" algn="l" defTabSz="685800" rtl="0" eaLnBrk="1" latinLnBrk="0" hangingPunct="1">
        <a:lnSpc>
          <a:spcPct val="90000"/>
        </a:lnSpc>
        <a:spcBef>
          <a:spcPts val="375"/>
        </a:spcBef>
        <a:buSzPct val="85000"/>
        <a:buFont typeface="Wingdings" pitchFamily="2" charset="2"/>
        <a:buChar char="§"/>
        <a:tabLst/>
        <a:defRPr sz="1400" b="0" i="0" kern="1200">
          <a:solidFill>
            <a:schemeClr val="tx2"/>
          </a:solidFill>
          <a:latin typeface="Calibri Light" panose="020F0302020204030204" pitchFamily="34" charset="0"/>
          <a:ea typeface="+mn-ea"/>
          <a:cs typeface="Calibri Light" panose="020F03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orient="horz" pos="346" userDrawn="1">
          <p15:clr>
            <a:srgbClr val="F26B43"/>
          </p15:clr>
        </p15:guide>
        <p15:guide id="4" orient="horz" pos="3974" userDrawn="1">
          <p15:clr>
            <a:srgbClr val="F26B43"/>
          </p15:clr>
        </p15:guide>
        <p15:guide id="5" pos="385" userDrawn="1">
          <p15:clr>
            <a:srgbClr val="F26B43"/>
          </p15:clr>
        </p15:guide>
        <p15:guide id="6" pos="5261" userDrawn="1">
          <p15:clr>
            <a:srgbClr val="F26B43"/>
          </p15:clr>
        </p15:guide>
        <p15:guide id="7" orient="horz" pos="777" userDrawn="1">
          <p15:clr>
            <a:srgbClr val="F26B43"/>
          </p15:clr>
        </p15:guide>
        <p15:guide id="8" orient="horz" pos="1117"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87EFBD-A17E-0346-9DFB-9AF445973540}"/>
              </a:ext>
            </a:extLst>
          </p:cNvPr>
          <p:cNvSpPr>
            <a:spLocks noGrp="1"/>
          </p:cNvSpPr>
          <p:nvPr>
            <p:ph type="body" idx="1"/>
          </p:nvPr>
        </p:nvSpPr>
        <p:spPr>
          <a:xfrm>
            <a:off x="792162" y="1785868"/>
            <a:ext cx="3433609" cy="4339724"/>
          </a:xfrm>
          <a:prstGeom prst="rect">
            <a:avLst/>
          </a:prstGeom>
        </p:spPr>
        <p:txBody>
          <a:bodyPr vert="horz" wrap="square" lIns="0" tIns="0" rIns="0" bIns="0" rtlCol="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429D635-17D5-E14C-A795-7E4A424D2B59}"/>
              </a:ext>
            </a:extLst>
          </p:cNvPr>
          <p:cNvSpPr>
            <a:spLocks noGrp="1"/>
          </p:cNvSpPr>
          <p:nvPr>
            <p:ph type="dt" sz="half" idx="2"/>
          </p:nvPr>
        </p:nvSpPr>
        <p:spPr>
          <a:xfrm>
            <a:off x="6998595" y="6319352"/>
            <a:ext cx="873401" cy="190867"/>
          </a:xfrm>
          <a:prstGeom prst="rect">
            <a:avLst/>
          </a:prstGeom>
        </p:spPr>
        <p:txBody>
          <a:bodyPr vert="horz" wrap="none" lIns="0" tIns="0" rIns="0" bIns="0" rtlCol="0" anchor="b" anchorCtr="0"/>
          <a:lstStyle>
            <a:lvl1pPr algn="r">
              <a:defRPr sz="1000">
                <a:solidFill>
                  <a:schemeClr val="tx2"/>
                </a:solidFill>
              </a:defRPr>
            </a:lvl1pPr>
          </a:lstStyle>
          <a:p>
            <a:fld id="{AC879A7C-ACFF-9743-9232-B25F81E2A560}" type="datetime1">
              <a:rPr lang="en-CA" smtClean="0"/>
              <a:t>2023-11-16</a:t>
            </a:fld>
            <a:endParaRPr lang="en-US" dirty="0"/>
          </a:p>
        </p:txBody>
      </p:sp>
      <p:sp>
        <p:nvSpPr>
          <p:cNvPr id="6" name="Slide Number Placeholder 5">
            <a:extLst>
              <a:ext uri="{FF2B5EF4-FFF2-40B4-BE49-F238E27FC236}">
                <a16:creationId xmlns:a16="http://schemas.microsoft.com/office/drawing/2014/main" id="{F1C16B22-8D71-534F-9A77-9A7ECF23576F}"/>
              </a:ext>
            </a:extLst>
          </p:cNvPr>
          <p:cNvSpPr>
            <a:spLocks noGrp="1"/>
          </p:cNvSpPr>
          <p:nvPr>
            <p:ph type="sldNum" sz="quarter" idx="4"/>
          </p:nvPr>
        </p:nvSpPr>
        <p:spPr>
          <a:xfrm>
            <a:off x="7967179" y="6315757"/>
            <a:ext cx="564045" cy="173112"/>
          </a:xfrm>
          <a:prstGeom prst="rect">
            <a:avLst/>
          </a:prstGeom>
        </p:spPr>
        <p:txBody>
          <a:bodyPr vert="horz" wrap="none" lIns="0" tIns="0" rIns="0" bIns="0" rtlCol="0" anchor="b"/>
          <a:lstStyle>
            <a:lvl1pPr algn="r">
              <a:defRPr sz="1000">
                <a:solidFill>
                  <a:schemeClr val="tx2"/>
                </a:solidFill>
              </a:defRPr>
            </a:lvl1pPr>
          </a:lstStyle>
          <a:p>
            <a:r>
              <a:rPr lang="en-US" dirty="0"/>
              <a:t>|</a:t>
            </a:r>
            <a:fld id="{480B9B7E-F2E9-3646-9A0E-D65304B4FCDA}" type="slidenum">
              <a:rPr lang="en-US" smtClean="0"/>
              <a:pPr/>
              <a:t>‹#›</a:t>
            </a:fld>
            <a:endParaRPr lang="en-US" dirty="0"/>
          </a:p>
        </p:txBody>
      </p:sp>
      <p:pic>
        <p:nvPicPr>
          <p:cNvPr id="7" name="Picture 6">
            <a:extLst>
              <a:ext uri="{FF2B5EF4-FFF2-40B4-BE49-F238E27FC236}">
                <a16:creationId xmlns:a16="http://schemas.microsoft.com/office/drawing/2014/main" id="{29D164CC-AF7C-9B41-A01E-8DA48FEE0F36}"/>
              </a:ext>
            </a:extLst>
          </p:cNvPr>
          <p:cNvPicPr>
            <a:picLocks noChangeAspect="1"/>
          </p:cNvPicPr>
          <p:nvPr userDrawn="1"/>
        </p:nvPicPr>
        <p:blipFill>
          <a:blip r:embed="rId5"/>
          <a:stretch>
            <a:fillRect/>
          </a:stretch>
        </p:blipFill>
        <p:spPr>
          <a:xfrm>
            <a:off x="0" y="-204932"/>
            <a:ext cx="0" cy="0"/>
          </a:xfrm>
          <a:prstGeom prst="rect">
            <a:avLst/>
          </a:prstGeom>
        </p:spPr>
      </p:pic>
      <p:sp>
        <p:nvSpPr>
          <p:cNvPr id="14" name="Title Placeholder 13">
            <a:extLst>
              <a:ext uri="{FF2B5EF4-FFF2-40B4-BE49-F238E27FC236}">
                <a16:creationId xmlns:a16="http://schemas.microsoft.com/office/drawing/2014/main" id="{A67195B9-169A-AF44-BA69-4AC023F418C2}"/>
              </a:ext>
            </a:extLst>
          </p:cNvPr>
          <p:cNvSpPr>
            <a:spLocks noGrp="1"/>
          </p:cNvSpPr>
          <p:nvPr>
            <p:ph type="title"/>
          </p:nvPr>
        </p:nvSpPr>
        <p:spPr>
          <a:xfrm>
            <a:off x="792164" y="548221"/>
            <a:ext cx="3433608" cy="1027286"/>
          </a:xfrm>
          <a:prstGeom prst="rect">
            <a:avLst/>
          </a:prstGeom>
        </p:spPr>
        <p:txBody>
          <a:bodyPr vert="horz" wrap="square" lIns="0" tIns="0" rIns="0" bIns="0" rtlCol="0" anchor="t">
            <a:noAutofit/>
          </a:bodyPr>
          <a:lstStyle/>
          <a:p>
            <a:r>
              <a:rPr lang="en-US" dirty="0"/>
              <a:t>Click to </a:t>
            </a:r>
            <a:br>
              <a:rPr lang="en-US" dirty="0"/>
            </a:br>
            <a:r>
              <a:rPr lang="en-US" dirty="0"/>
              <a:t>edit title</a:t>
            </a:r>
          </a:p>
        </p:txBody>
      </p:sp>
      <p:sp>
        <p:nvSpPr>
          <p:cNvPr id="20" name="Footer Placeholder 19">
            <a:extLst>
              <a:ext uri="{FF2B5EF4-FFF2-40B4-BE49-F238E27FC236}">
                <a16:creationId xmlns:a16="http://schemas.microsoft.com/office/drawing/2014/main" id="{3F84FE75-D3D3-6F4B-A71F-518EBBDB2243}"/>
              </a:ext>
            </a:extLst>
          </p:cNvPr>
          <p:cNvSpPr>
            <a:spLocks noGrp="1"/>
          </p:cNvSpPr>
          <p:nvPr>
            <p:ph type="ftr" sz="quarter" idx="3"/>
          </p:nvPr>
        </p:nvSpPr>
        <p:spPr>
          <a:xfrm>
            <a:off x="797326" y="6309319"/>
            <a:ext cx="3428446" cy="173111"/>
          </a:xfrm>
          <a:prstGeom prst="rect">
            <a:avLst/>
          </a:prstGeom>
        </p:spPr>
        <p:txBody>
          <a:bodyPr vert="horz" lIns="0" tIns="0" rIns="0" bIns="0" rtlCol="0" anchor="ctr"/>
          <a:lstStyle>
            <a:lvl1pPr algn="ctr">
              <a:defRPr sz="1000">
                <a:solidFill>
                  <a:schemeClr val="tx2"/>
                </a:solidFill>
              </a:defRPr>
            </a:lvl1pPr>
          </a:lstStyle>
          <a:p>
            <a:pPr algn="l"/>
            <a:r>
              <a:rPr lang="en-US" dirty="0"/>
              <a:t>Presentation name</a:t>
            </a:r>
          </a:p>
        </p:txBody>
      </p:sp>
    </p:spTree>
    <p:extLst>
      <p:ext uri="{BB962C8B-B14F-4D97-AF65-F5344CB8AC3E}">
        <p14:creationId xmlns:p14="http://schemas.microsoft.com/office/powerpoint/2010/main" val="2328575698"/>
      </p:ext>
    </p:extLst>
  </p:cSld>
  <p:clrMap bg1="lt1" tx1="dk1" bg2="lt2" tx2="dk2" accent1="accent1" accent2="accent2" accent3="accent3" accent4="accent4" accent5="accent5" accent6="accent6" hlink="hlink" folHlink="folHlink"/>
  <p:sldLayoutIdLst>
    <p:sldLayoutId id="2147483719" r:id="rId1"/>
    <p:sldLayoutId id="2147483722" r:id="rId2"/>
  </p:sldLayoutIdLst>
  <p:hf hdr="0"/>
  <p:txStyles>
    <p:titleStyle>
      <a:lvl1pPr algn="l" defTabSz="685800" rtl="0" eaLnBrk="1" latinLnBrk="0" hangingPunct="1">
        <a:lnSpc>
          <a:spcPts val="3700"/>
        </a:lnSpc>
        <a:spcBef>
          <a:spcPct val="0"/>
        </a:spcBef>
        <a:buNone/>
        <a:defRPr sz="3600" kern="1200" cap="all" baseline="0">
          <a:solidFill>
            <a:schemeClr val="tx2"/>
          </a:solidFill>
          <a:latin typeface="+mj-lt"/>
          <a:ea typeface="+mj-ea"/>
          <a:cs typeface="+mj-cs"/>
        </a:defRPr>
      </a:lvl1pPr>
    </p:titleStyle>
    <p:bodyStyle>
      <a:lvl1pPr marL="0" indent="0" algn="l" defTabSz="685800" rtl="0" eaLnBrk="1" latinLnBrk="0" hangingPunct="1">
        <a:lnSpc>
          <a:spcPct val="90000"/>
        </a:lnSpc>
        <a:spcBef>
          <a:spcPts val="750"/>
        </a:spcBef>
        <a:buSzPct val="85000"/>
        <a:buFontTx/>
        <a:buNone/>
        <a:tabLst/>
        <a:defRPr sz="2400" b="0" i="0" kern="1200">
          <a:solidFill>
            <a:schemeClr val="tx2"/>
          </a:solidFill>
          <a:latin typeface="Calibri Light" panose="020F0302020204030204" pitchFamily="34" charset="0"/>
          <a:ea typeface="+mn-ea"/>
          <a:cs typeface="Calibri Light" panose="020F0302020204030204" pitchFamily="34" charset="0"/>
        </a:defRPr>
      </a:lvl1pPr>
      <a:lvl2pPr marL="488950" indent="-174625" algn="l" defTabSz="685800" rtl="0" eaLnBrk="1" latinLnBrk="0" hangingPunct="1">
        <a:lnSpc>
          <a:spcPct val="90000"/>
        </a:lnSpc>
        <a:spcBef>
          <a:spcPts val="375"/>
        </a:spcBef>
        <a:buSzPct val="85000"/>
        <a:buFont typeface="Wingdings" pitchFamily="2" charset="2"/>
        <a:buChar char="§"/>
        <a:tabLst/>
        <a:defRPr sz="2000" b="0" i="0" kern="1200">
          <a:solidFill>
            <a:schemeClr val="tx2"/>
          </a:solidFill>
          <a:latin typeface="Calibri Light" panose="020F0302020204030204" pitchFamily="34" charset="0"/>
          <a:ea typeface="+mn-ea"/>
          <a:cs typeface="Calibri Light" panose="020F0302020204030204" pitchFamily="34" charset="0"/>
        </a:defRPr>
      </a:lvl2pPr>
      <a:lvl3pPr marL="757238" indent="-134938" algn="l" defTabSz="685800" rtl="0" eaLnBrk="1" latinLnBrk="0" hangingPunct="1">
        <a:lnSpc>
          <a:spcPct val="90000"/>
        </a:lnSpc>
        <a:spcBef>
          <a:spcPts val="375"/>
        </a:spcBef>
        <a:buSzPct val="85000"/>
        <a:buFont typeface="Wingdings" pitchFamily="2" charset="2"/>
        <a:buChar char="§"/>
        <a:tabLst/>
        <a:defRPr sz="1800" b="0" i="0" kern="1200">
          <a:solidFill>
            <a:schemeClr val="tx2"/>
          </a:solidFill>
          <a:latin typeface="Calibri Light" panose="020F0302020204030204" pitchFamily="34" charset="0"/>
          <a:ea typeface="+mn-ea"/>
          <a:cs typeface="Calibri Light" panose="020F0302020204030204" pitchFamily="34" charset="0"/>
        </a:defRPr>
      </a:lvl3pPr>
      <a:lvl4pPr marL="1023938" indent="-133350" algn="l" defTabSz="685800" rtl="0" eaLnBrk="1" latinLnBrk="0" hangingPunct="1">
        <a:lnSpc>
          <a:spcPct val="90000"/>
        </a:lnSpc>
        <a:spcBef>
          <a:spcPts val="375"/>
        </a:spcBef>
        <a:buSzPct val="85000"/>
        <a:buFont typeface="Wingdings" pitchFamily="2" charset="2"/>
        <a:buChar char="§"/>
        <a:tabLst/>
        <a:defRPr sz="1600" b="0" i="0" kern="1200">
          <a:solidFill>
            <a:schemeClr val="tx2"/>
          </a:solidFill>
          <a:latin typeface="Calibri Light" panose="020F0302020204030204" pitchFamily="34" charset="0"/>
          <a:ea typeface="+mn-ea"/>
          <a:cs typeface="Calibri Light" panose="020F0302020204030204" pitchFamily="34" charset="0"/>
        </a:defRPr>
      </a:lvl4pPr>
      <a:lvl5pPr marL="1246188" indent="-134938" algn="l" defTabSz="685800" rtl="0" eaLnBrk="1" latinLnBrk="0" hangingPunct="1">
        <a:lnSpc>
          <a:spcPct val="90000"/>
        </a:lnSpc>
        <a:spcBef>
          <a:spcPts val="375"/>
        </a:spcBef>
        <a:buSzPct val="85000"/>
        <a:buFont typeface="Wingdings" pitchFamily="2" charset="2"/>
        <a:buChar char="§"/>
        <a:tabLst/>
        <a:defRPr sz="1400" b="0" i="0" kern="1200">
          <a:solidFill>
            <a:schemeClr val="tx2"/>
          </a:solidFill>
          <a:latin typeface="Calibri Light" panose="020F0302020204030204" pitchFamily="34" charset="0"/>
          <a:ea typeface="+mn-ea"/>
          <a:cs typeface="Calibri Light" panose="020F03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orient="horz" pos="346" userDrawn="1">
          <p15:clr>
            <a:srgbClr val="F26B43"/>
          </p15:clr>
        </p15:guide>
        <p15:guide id="4" orient="horz" pos="3974" userDrawn="1">
          <p15:clr>
            <a:srgbClr val="F26B43"/>
          </p15:clr>
        </p15:guide>
        <p15:guide id="5" pos="499" userDrawn="1">
          <p15:clr>
            <a:srgbClr val="F26B43"/>
          </p15:clr>
        </p15:guide>
        <p15:guide id="6" pos="5375" userDrawn="1">
          <p15:clr>
            <a:srgbClr val="F26B43"/>
          </p15:clr>
        </p15:guide>
        <p15:guide id="7" orient="horz" pos="777" userDrawn="1">
          <p15:clr>
            <a:srgbClr val="F26B43"/>
          </p15:clr>
        </p15:guide>
        <p15:guide id="8" orient="horz" pos="1117" userDrawn="1">
          <p15:clr>
            <a:srgbClr val="F26B43"/>
          </p15:clr>
        </p15:guide>
        <p15:guide id="9" pos="2653"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87EFBD-A17E-0346-9DFB-9AF445973540}"/>
              </a:ext>
            </a:extLst>
          </p:cNvPr>
          <p:cNvSpPr>
            <a:spLocks noGrp="1"/>
          </p:cNvSpPr>
          <p:nvPr>
            <p:ph type="body" idx="1"/>
          </p:nvPr>
        </p:nvSpPr>
        <p:spPr>
          <a:xfrm>
            <a:off x="628649" y="1785868"/>
            <a:ext cx="7904163" cy="3611080"/>
          </a:xfrm>
          <a:prstGeom prst="rect">
            <a:avLst/>
          </a:prstGeom>
        </p:spPr>
        <p:txBody>
          <a:bodyPr vert="horz" wrap="square" lIns="0" tIns="0" rIns="0" bIns="0" rtlCol="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429D635-17D5-E14C-A795-7E4A424D2B59}"/>
              </a:ext>
            </a:extLst>
          </p:cNvPr>
          <p:cNvSpPr>
            <a:spLocks noGrp="1"/>
          </p:cNvSpPr>
          <p:nvPr>
            <p:ph type="dt" sz="half" idx="2"/>
          </p:nvPr>
        </p:nvSpPr>
        <p:spPr>
          <a:xfrm>
            <a:off x="6101947" y="5794408"/>
            <a:ext cx="873401" cy="190867"/>
          </a:xfrm>
          <a:prstGeom prst="rect">
            <a:avLst/>
          </a:prstGeom>
        </p:spPr>
        <p:txBody>
          <a:bodyPr vert="horz" wrap="none" lIns="0" tIns="0" rIns="0" bIns="0" rtlCol="0" anchor="b" anchorCtr="0"/>
          <a:lstStyle>
            <a:lvl1pPr algn="r">
              <a:defRPr sz="1000">
                <a:solidFill>
                  <a:schemeClr val="tx2"/>
                </a:solidFill>
              </a:defRPr>
            </a:lvl1pPr>
          </a:lstStyle>
          <a:p>
            <a:fld id="{AC879A7C-ACFF-9743-9232-B25F81E2A560}" type="datetime1">
              <a:rPr lang="en-CA" smtClean="0"/>
              <a:t>2023-11-16</a:t>
            </a:fld>
            <a:endParaRPr lang="en-US" dirty="0"/>
          </a:p>
        </p:txBody>
      </p:sp>
      <p:sp>
        <p:nvSpPr>
          <p:cNvPr id="6" name="Slide Number Placeholder 5">
            <a:extLst>
              <a:ext uri="{FF2B5EF4-FFF2-40B4-BE49-F238E27FC236}">
                <a16:creationId xmlns:a16="http://schemas.microsoft.com/office/drawing/2014/main" id="{F1C16B22-8D71-534F-9A77-9A7ECF23576F}"/>
              </a:ext>
            </a:extLst>
          </p:cNvPr>
          <p:cNvSpPr>
            <a:spLocks noGrp="1"/>
          </p:cNvSpPr>
          <p:nvPr>
            <p:ph type="sldNum" sz="quarter" idx="4"/>
          </p:nvPr>
        </p:nvSpPr>
        <p:spPr>
          <a:xfrm>
            <a:off x="7070531" y="5794408"/>
            <a:ext cx="564045" cy="197306"/>
          </a:xfrm>
          <a:prstGeom prst="rect">
            <a:avLst/>
          </a:prstGeom>
        </p:spPr>
        <p:txBody>
          <a:bodyPr vert="horz" wrap="none" lIns="0" tIns="0" rIns="0" bIns="0" rtlCol="0" anchor="b"/>
          <a:lstStyle>
            <a:lvl1pPr algn="r">
              <a:defRPr sz="1000">
                <a:solidFill>
                  <a:schemeClr val="tx2"/>
                </a:solidFill>
              </a:defRPr>
            </a:lvl1pPr>
          </a:lstStyle>
          <a:p>
            <a:r>
              <a:rPr lang="en-US" dirty="0"/>
              <a:t>|</a:t>
            </a:r>
            <a:fld id="{480B9B7E-F2E9-3646-9A0E-D65304B4FCDA}" type="slidenum">
              <a:rPr lang="en-US" smtClean="0"/>
              <a:pPr/>
              <a:t>‹#›</a:t>
            </a:fld>
            <a:endParaRPr lang="en-US" dirty="0"/>
          </a:p>
        </p:txBody>
      </p:sp>
      <p:pic>
        <p:nvPicPr>
          <p:cNvPr id="7" name="Picture 6">
            <a:extLst>
              <a:ext uri="{FF2B5EF4-FFF2-40B4-BE49-F238E27FC236}">
                <a16:creationId xmlns:a16="http://schemas.microsoft.com/office/drawing/2014/main" id="{29D164CC-AF7C-9B41-A01E-8DA48FEE0F36}"/>
              </a:ext>
            </a:extLst>
          </p:cNvPr>
          <p:cNvPicPr>
            <a:picLocks noChangeAspect="1"/>
          </p:cNvPicPr>
          <p:nvPr userDrawn="1"/>
        </p:nvPicPr>
        <p:blipFill>
          <a:blip r:embed="rId5"/>
          <a:stretch>
            <a:fillRect/>
          </a:stretch>
        </p:blipFill>
        <p:spPr>
          <a:xfrm>
            <a:off x="0" y="-204932"/>
            <a:ext cx="0" cy="0"/>
          </a:xfrm>
          <a:prstGeom prst="rect">
            <a:avLst/>
          </a:prstGeom>
        </p:spPr>
      </p:pic>
      <p:sp>
        <p:nvSpPr>
          <p:cNvPr id="14" name="Title Placeholder 13">
            <a:extLst>
              <a:ext uri="{FF2B5EF4-FFF2-40B4-BE49-F238E27FC236}">
                <a16:creationId xmlns:a16="http://schemas.microsoft.com/office/drawing/2014/main" id="{A67195B9-169A-AF44-BA69-4AC023F418C2}"/>
              </a:ext>
            </a:extLst>
          </p:cNvPr>
          <p:cNvSpPr>
            <a:spLocks noGrp="1"/>
          </p:cNvSpPr>
          <p:nvPr>
            <p:ph type="title"/>
          </p:nvPr>
        </p:nvSpPr>
        <p:spPr>
          <a:xfrm>
            <a:off x="646113" y="574855"/>
            <a:ext cx="7886700" cy="658633"/>
          </a:xfrm>
          <a:prstGeom prst="rect">
            <a:avLst/>
          </a:prstGeom>
        </p:spPr>
        <p:txBody>
          <a:bodyPr vert="horz" wrap="square" lIns="0" tIns="0" rIns="0" bIns="0" rtlCol="0" anchor="t">
            <a:noAutofit/>
          </a:bodyPr>
          <a:lstStyle/>
          <a:p>
            <a:r>
              <a:rPr lang="en-US" dirty="0"/>
              <a:t>Click to edit title</a:t>
            </a:r>
          </a:p>
        </p:txBody>
      </p:sp>
      <p:sp>
        <p:nvSpPr>
          <p:cNvPr id="20" name="Footer Placeholder 19">
            <a:extLst>
              <a:ext uri="{FF2B5EF4-FFF2-40B4-BE49-F238E27FC236}">
                <a16:creationId xmlns:a16="http://schemas.microsoft.com/office/drawing/2014/main" id="{3F84FE75-D3D3-6F4B-A71F-518EBBDB2243}"/>
              </a:ext>
            </a:extLst>
          </p:cNvPr>
          <p:cNvSpPr>
            <a:spLocks noGrp="1"/>
          </p:cNvSpPr>
          <p:nvPr>
            <p:ph type="ftr" sz="quarter" idx="3"/>
          </p:nvPr>
        </p:nvSpPr>
        <p:spPr>
          <a:xfrm>
            <a:off x="628649" y="5812164"/>
            <a:ext cx="5486401" cy="188261"/>
          </a:xfrm>
          <a:prstGeom prst="rect">
            <a:avLst/>
          </a:prstGeom>
        </p:spPr>
        <p:txBody>
          <a:bodyPr vert="horz" lIns="0" tIns="0" rIns="0" bIns="0" rtlCol="0" anchor="ctr"/>
          <a:lstStyle>
            <a:lvl1pPr algn="ctr">
              <a:defRPr sz="1000">
                <a:solidFill>
                  <a:schemeClr val="tx2"/>
                </a:solidFill>
              </a:defRPr>
            </a:lvl1pPr>
          </a:lstStyle>
          <a:p>
            <a:pPr algn="l"/>
            <a:r>
              <a:rPr lang="en-US" dirty="0"/>
              <a:t>Presentation name</a:t>
            </a:r>
          </a:p>
        </p:txBody>
      </p:sp>
    </p:spTree>
    <p:extLst>
      <p:ext uri="{BB962C8B-B14F-4D97-AF65-F5344CB8AC3E}">
        <p14:creationId xmlns:p14="http://schemas.microsoft.com/office/powerpoint/2010/main" val="3463434576"/>
      </p:ext>
    </p:extLst>
  </p:cSld>
  <p:clrMap bg1="lt1" tx1="dk1" bg2="lt2" tx2="dk2" accent1="accent1" accent2="accent2" accent3="accent3" accent4="accent4" accent5="accent5" accent6="accent6" hlink="hlink" folHlink="folHlink"/>
  <p:sldLayoutIdLst>
    <p:sldLayoutId id="2147483724" r:id="rId1"/>
    <p:sldLayoutId id="2147483725" r:id="rId2"/>
  </p:sldLayoutIdLst>
  <p:hf hdr="0"/>
  <p:txStyles>
    <p:titleStyle>
      <a:lvl1pPr algn="l" defTabSz="685800" rtl="0" eaLnBrk="1" latinLnBrk="0" hangingPunct="1">
        <a:lnSpc>
          <a:spcPts val="4100"/>
        </a:lnSpc>
        <a:spcBef>
          <a:spcPct val="0"/>
        </a:spcBef>
        <a:buNone/>
        <a:defRPr sz="3600" kern="1200" cap="all" baseline="0">
          <a:solidFill>
            <a:schemeClr val="tx1"/>
          </a:solidFill>
          <a:latin typeface="+mj-lt"/>
          <a:ea typeface="+mj-ea"/>
          <a:cs typeface="+mj-cs"/>
        </a:defRPr>
      </a:lvl1pPr>
    </p:titleStyle>
    <p:bodyStyle>
      <a:lvl1pPr marL="0" indent="0" algn="l" defTabSz="685800" rtl="0" eaLnBrk="1" latinLnBrk="0" hangingPunct="1">
        <a:lnSpc>
          <a:spcPct val="90000"/>
        </a:lnSpc>
        <a:spcBef>
          <a:spcPts val="750"/>
        </a:spcBef>
        <a:buSzPct val="85000"/>
        <a:buFontTx/>
        <a:buNone/>
        <a:tabLst/>
        <a:defRPr sz="2400" b="0" i="0" kern="1200">
          <a:solidFill>
            <a:schemeClr val="tx2"/>
          </a:solidFill>
          <a:latin typeface="Calibri Light" panose="020F0302020204030204" pitchFamily="34" charset="0"/>
          <a:ea typeface="+mn-ea"/>
          <a:cs typeface="Calibri Light" panose="020F0302020204030204" pitchFamily="34" charset="0"/>
        </a:defRPr>
      </a:lvl1pPr>
      <a:lvl2pPr marL="488950" indent="-174625" algn="l" defTabSz="685800" rtl="0" eaLnBrk="1" latinLnBrk="0" hangingPunct="1">
        <a:lnSpc>
          <a:spcPct val="90000"/>
        </a:lnSpc>
        <a:spcBef>
          <a:spcPts val="375"/>
        </a:spcBef>
        <a:buSzPct val="85000"/>
        <a:buFont typeface="Wingdings" pitchFamily="2" charset="2"/>
        <a:buChar char="§"/>
        <a:tabLst/>
        <a:defRPr sz="2000" b="0" i="0" kern="1200">
          <a:solidFill>
            <a:schemeClr val="tx2"/>
          </a:solidFill>
          <a:latin typeface="Calibri Light" panose="020F0302020204030204" pitchFamily="34" charset="0"/>
          <a:ea typeface="+mn-ea"/>
          <a:cs typeface="Calibri Light" panose="020F0302020204030204" pitchFamily="34" charset="0"/>
        </a:defRPr>
      </a:lvl2pPr>
      <a:lvl3pPr marL="757238" indent="-134938" algn="l" defTabSz="685800" rtl="0" eaLnBrk="1" latinLnBrk="0" hangingPunct="1">
        <a:lnSpc>
          <a:spcPct val="90000"/>
        </a:lnSpc>
        <a:spcBef>
          <a:spcPts val="375"/>
        </a:spcBef>
        <a:buSzPct val="85000"/>
        <a:buFont typeface="Wingdings" pitchFamily="2" charset="2"/>
        <a:buChar char="§"/>
        <a:tabLst/>
        <a:defRPr sz="1800" b="0" i="0" kern="1200">
          <a:solidFill>
            <a:schemeClr val="tx2"/>
          </a:solidFill>
          <a:latin typeface="Calibri Light" panose="020F0302020204030204" pitchFamily="34" charset="0"/>
          <a:ea typeface="+mn-ea"/>
          <a:cs typeface="Calibri Light" panose="020F0302020204030204" pitchFamily="34" charset="0"/>
        </a:defRPr>
      </a:lvl3pPr>
      <a:lvl4pPr marL="1023938" indent="-133350" algn="l" defTabSz="685800" rtl="0" eaLnBrk="1" latinLnBrk="0" hangingPunct="1">
        <a:lnSpc>
          <a:spcPct val="90000"/>
        </a:lnSpc>
        <a:spcBef>
          <a:spcPts val="375"/>
        </a:spcBef>
        <a:buSzPct val="85000"/>
        <a:buFont typeface="Wingdings" pitchFamily="2" charset="2"/>
        <a:buChar char="§"/>
        <a:tabLst/>
        <a:defRPr sz="1600" b="0" i="0" kern="1200">
          <a:solidFill>
            <a:schemeClr val="tx2"/>
          </a:solidFill>
          <a:latin typeface="Calibri Light" panose="020F0302020204030204" pitchFamily="34" charset="0"/>
          <a:ea typeface="+mn-ea"/>
          <a:cs typeface="Calibri Light" panose="020F0302020204030204" pitchFamily="34" charset="0"/>
        </a:defRPr>
      </a:lvl4pPr>
      <a:lvl5pPr marL="1246188" indent="-134938" algn="l" defTabSz="685800" rtl="0" eaLnBrk="1" latinLnBrk="0" hangingPunct="1">
        <a:lnSpc>
          <a:spcPct val="90000"/>
        </a:lnSpc>
        <a:spcBef>
          <a:spcPts val="375"/>
        </a:spcBef>
        <a:buSzPct val="85000"/>
        <a:buFont typeface="Wingdings" pitchFamily="2" charset="2"/>
        <a:buChar char="§"/>
        <a:tabLst/>
        <a:defRPr sz="1400" b="0" i="0" kern="1200">
          <a:solidFill>
            <a:schemeClr val="tx2"/>
          </a:solidFill>
          <a:latin typeface="Calibri Light" panose="020F0302020204030204" pitchFamily="34" charset="0"/>
          <a:ea typeface="+mn-ea"/>
          <a:cs typeface="Calibri Light" panose="020F03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orient="horz" pos="346" userDrawn="1">
          <p15:clr>
            <a:srgbClr val="F26B43"/>
          </p15:clr>
        </p15:guide>
        <p15:guide id="4" orient="horz" pos="3861" userDrawn="1">
          <p15:clr>
            <a:srgbClr val="F26B43"/>
          </p15:clr>
        </p15:guide>
        <p15:guide id="5" pos="385" userDrawn="1">
          <p15:clr>
            <a:srgbClr val="F26B43"/>
          </p15:clr>
        </p15:guide>
        <p15:guide id="6" pos="5375" userDrawn="1">
          <p15:clr>
            <a:srgbClr val="F26B43"/>
          </p15:clr>
        </p15:guide>
        <p15:guide id="7" orient="horz" pos="777" userDrawn="1">
          <p15:clr>
            <a:srgbClr val="F26B43"/>
          </p15:clr>
        </p15:guide>
        <p15:guide id="8" orient="horz" pos="1117" userDrawn="1">
          <p15:clr>
            <a:srgbClr val="F26B43"/>
          </p15:clr>
        </p15:guide>
        <p15:guide id="9" orient="horz" pos="3748"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87EFBD-A17E-0346-9DFB-9AF445973540}"/>
              </a:ext>
            </a:extLst>
          </p:cNvPr>
          <p:cNvSpPr>
            <a:spLocks noGrp="1"/>
          </p:cNvSpPr>
          <p:nvPr>
            <p:ph type="body" idx="1"/>
          </p:nvPr>
        </p:nvSpPr>
        <p:spPr>
          <a:xfrm>
            <a:off x="965712" y="1785868"/>
            <a:ext cx="7206738" cy="3904718"/>
          </a:xfrm>
          <a:prstGeom prst="rect">
            <a:avLst/>
          </a:prstGeom>
        </p:spPr>
        <p:txBody>
          <a:bodyPr vert="horz" wrap="square" lIns="0" tIns="0" rIns="0" bIns="0" rtlCol="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429D635-17D5-E14C-A795-7E4A424D2B59}"/>
              </a:ext>
            </a:extLst>
          </p:cNvPr>
          <p:cNvSpPr>
            <a:spLocks noGrp="1"/>
          </p:cNvSpPr>
          <p:nvPr>
            <p:ph type="dt" sz="half" idx="2"/>
          </p:nvPr>
        </p:nvSpPr>
        <p:spPr>
          <a:xfrm>
            <a:off x="6661239" y="6078495"/>
            <a:ext cx="873401" cy="190867"/>
          </a:xfrm>
          <a:prstGeom prst="rect">
            <a:avLst/>
          </a:prstGeom>
        </p:spPr>
        <p:txBody>
          <a:bodyPr vert="horz" wrap="none" lIns="0" tIns="0" rIns="0" bIns="0" rtlCol="0" anchor="b" anchorCtr="0"/>
          <a:lstStyle>
            <a:lvl1pPr algn="r">
              <a:defRPr sz="1000">
                <a:solidFill>
                  <a:schemeClr val="tx2"/>
                </a:solidFill>
              </a:defRPr>
            </a:lvl1pPr>
          </a:lstStyle>
          <a:p>
            <a:fld id="{AC879A7C-ACFF-9743-9232-B25F81E2A560}" type="datetime1">
              <a:rPr lang="en-CA" smtClean="0"/>
              <a:t>2023-11-16</a:t>
            </a:fld>
            <a:endParaRPr lang="en-US" dirty="0"/>
          </a:p>
        </p:txBody>
      </p:sp>
      <p:sp>
        <p:nvSpPr>
          <p:cNvPr id="6" name="Slide Number Placeholder 5">
            <a:extLst>
              <a:ext uri="{FF2B5EF4-FFF2-40B4-BE49-F238E27FC236}">
                <a16:creationId xmlns:a16="http://schemas.microsoft.com/office/drawing/2014/main" id="{F1C16B22-8D71-534F-9A77-9A7ECF23576F}"/>
              </a:ext>
            </a:extLst>
          </p:cNvPr>
          <p:cNvSpPr>
            <a:spLocks noGrp="1"/>
          </p:cNvSpPr>
          <p:nvPr>
            <p:ph type="sldNum" sz="quarter" idx="4"/>
          </p:nvPr>
        </p:nvSpPr>
        <p:spPr>
          <a:xfrm>
            <a:off x="7629823" y="6078495"/>
            <a:ext cx="564045" cy="197306"/>
          </a:xfrm>
          <a:prstGeom prst="rect">
            <a:avLst/>
          </a:prstGeom>
        </p:spPr>
        <p:txBody>
          <a:bodyPr vert="horz" wrap="none" lIns="0" tIns="0" rIns="0" bIns="0" rtlCol="0" anchor="b"/>
          <a:lstStyle>
            <a:lvl1pPr algn="r">
              <a:defRPr sz="1000">
                <a:solidFill>
                  <a:schemeClr val="tx2"/>
                </a:solidFill>
              </a:defRPr>
            </a:lvl1pPr>
          </a:lstStyle>
          <a:p>
            <a:r>
              <a:rPr lang="en-US" dirty="0"/>
              <a:t>|</a:t>
            </a:r>
            <a:fld id="{480B9B7E-F2E9-3646-9A0E-D65304B4FCDA}" type="slidenum">
              <a:rPr lang="en-US" smtClean="0"/>
              <a:pPr/>
              <a:t>‹#›</a:t>
            </a:fld>
            <a:endParaRPr lang="en-US" dirty="0"/>
          </a:p>
        </p:txBody>
      </p:sp>
      <p:pic>
        <p:nvPicPr>
          <p:cNvPr id="7" name="Picture 6">
            <a:extLst>
              <a:ext uri="{FF2B5EF4-FFF2-40B4-BE49-F238E27FC236}">
                <a16:creationId xmlns:a16="http://schemas.microsoft.com/office/drawing/2014/main" id="{29D164CC-AF7C-9B41-A01E-8DA48FEE0F36}"/>
              </a:ext>
            </a:extLst>
          </p:cNvPr>
          <p:cNvPicPr>
            <a:picLocks noChangeAspect="1"/>
          </p:cNvPicPr>
          <p:nvPr userDrawn="1"/>
        </p:nvPicPr>
        <p:blipFill>
          <a:blip r:embed="rId6"/>
          <a:stretch>
            <a:fillRect/>
          </a:stretch>
        </p:blipFill>
        <p:spPr>
          <a:xfrm>
            <a:off x="0" y="-204932"/>
            <a:ext cx="0" cy="0"/>
          </a:xfrm>
          <a:prstGeom prst="rect">
            <a:avLst/>
          </a:prstGeom>
        </p:spPr>
      </p:pic>
      <p:sp>
        <p:nvSpPr>
          <p:cNvPr id="14" name="Title Placeholder 13">
            <a:extLst>
              <a:ext uri="{FF2B5EF4-FFF2-40B4-BE49-F238E27FC236}">
                <a16:creationId xmlns:a16="http://schemas.microsoft.com/office/drawing/2014/main" id="{A67195B9-169A-AF44-BA69-4AC023F418C2}"/>
              </a:ext>
            </a:extLst>
          </p:cNvPr>
          <p:cNvSpPr>
            <a:spLocks noGrp="1"/>
          </p:cNvSpPr>
          <p:nvPr>
            <p:ph type="title"/>
          </p:nvPr>
        </p:nvSpPr>
        <p:spPr>
          <a:xfrm>
            <a:off x="965712" y="908050"/>
            <a:ext cx="7206738" cy="636157"/>
          </a:xfrm>
          <a:prstGeom prst="rect">
            <a:avLst/>
          </a:prstGeom>
        </p:spPr>
        <p:txBody>
          <a:bodyPr vert="horz" wrap="square" lIns="0" tIns="0" rIns="0" bIns="0" rtlCol="0" anchor="t">
            <a:noAutofit/>
          </a:bodyPr>
          <a:lstStyle/>
          <a:p>
            <a:r>
              <a:rPr lang="en-US" dirty="0"/>
              <a:t>Click to edit title</a:t>
            </a:r>
          </a:p>
        </p:txBody>
      </p:sp>
      <p:sp>
        <p:nvSpPr>
          <p:cNvPr id="20" name="Footer Placeholder 19">
            <a:extLst>
              <a:ext uri="{FF2B5EF4-FFF2-40B4-BE49-F238E27FC236}">
                <a16:creationId xmlns:a16="http://schemas.microsoft.com/office/drawing/2014/main" id="{3F84FE75-D3D3-6F4B-A71F-518EBBDB2243}"/>
              </a:ext>
            </a:extLst>
          </p:cNvPr>
          <p:cNvSpPr>
            <a:spLocks noGrp="1"/>
          </p:cNvSpPr>
          <p:nvPr>
            <p:ph type="ftr" sz="quarter" idx="3"/>
          </p:nvPr>
        </p:nvSpPr>
        <p:spPr>
          <a:xfrm>
            <a:off x="957126" y="6096251"/>
            <a:ext cx="5486401" cy="188261"/>
          </a:xfrm>
          <a:prstGeom prst="rect">
            <a:avLst/>
          </a:prstGeom>
        </p:spPr>
        <p:txBody>
          <a:bodyPr vert="horz" lIns="0" tIns="0" rIns="0" bIns="0" rtlCol="0" anchor="ctr"/>
          <a:lstStyle>
            <a:lvl1pPr algn="ctr">
              <a:defRPr sz="1000">
                <a:solidFill>
                  <a:schemeClr val="tx2"/>
                </a:solidFill>
              </a:defRPr>
            </a:lvl1pPr>
          </a:lstStyle>
          <a:p>
            <a:pPr algn="l"/>
            <a:r>
              <a:rPr lang="en-US" dirty="0"/>
              <a:t>Presentation name</a:t>
            </a:r>
          </a:p>
        </p:txBody>
      </p:sp>
    </p:spTree>
    <p:extLst>
      <p:ext uri="{BB962C8B-B14F-4D97-AF65-F5344CB8AC3E}">
        <p14:creationId xmlns:p14="http://schemas.microsoft.com/office/powerpoint/2010/main" val="422305961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60" r:id="rId3"/>
  </p:sldLayoutIdLst>
  <p:hf hdr="0"/>
  <p:txStyles>
    <p:titleStyle>
      <a:lvl1pPr algn="l" defTabSz="685800" rtl="0" eaLnBrk="1" latinLnBrk="0" hangingPunct="1">
        <a:lnSpc>
          <a:spcPts val="4100"/>
        </a:lnSpc>
        <a:spcBef>
          <a:spcPct val="0"/>
        </a:spcBef>
        <a:buNone/>
        <a:defRPr sz="3600" kern="1200" cap="all" baseline="0">
          <a:solidFill>
            <a:schemeClr val="tx2"/>
          </a:solidFill>
          <a:latin typeface="+mj-lt"/>
          <a:ea typeface="+mj-ea"/>
          <a:cs typeface="+mj-cs"/>
        </a:defRPr>
      </a:lvl1pPr>
    </p:titleStyle>
    <p:bodyStyle>
      <a:lvl1pPr marL="0" indent="0" algn="l" defTabSz="685800" rtl="0" eaLnBrk="1" latinLnBrk="0" hangingPunct="1">
        <a:lnSpc>
          <a:spcPct val="90000"/>
        </a:lnSpc>
        <a:spcBef>
          <a:spcPts val="750"/>
        </a:spcBef>
        <a:buSzPct val="85000"/>
        <a:buFontTx/>
        <a:buNone/>
        <a:tabLst/>
        <a:defRPr sz="2400" b="0" i="0" kern="1200">
          <a:solidFill>
            <a:schemeClr val="tx2"/>
          </a:solidFill>
          <a:latin typeface="Calibri Light" panose="020F0302020204030204" pitchFamily="34" charset="0"/>
          <a:ea typeface="+mn-ea"/>
          <a:cs typeface="Calibri Light" panose="020F0302020204030204" pitchFamily="34" charset="0"/>
        </a:defRPr>
      </a:lvl1pPr>
      <a:lvl2pPr marL="488950" indent="-174625" algn="l" defTabSz="685800" rtl="0" eaLnBrk="1" latinLnBrk="0" hangingPunct="1">
        <a:lnSpc>
          <a:spcPct val="90000"/>
        </a:lnSpc>
        <a:spcBef>
          <a:spcPts val="375"/>
        </a:spcBef>
        <a:buSzPct val="85000"/>
        <a:buFont typeface="Wingdings" pitchFamily="2" charset="2"/>
        <a:buChar char="§"/>
        <a:tabLst/>
        <a:defRPr sz="2000" b="0" i="0" kern="1200">
          <a:solidFill>
            <a:schemeClr val="tx2"/>
          </a:solidFill>
          <a:latin typeface="Calibri Light" panose="020F0302020204030204" pitchFamily="34" charset="0"/>
          <a:ea typeface="+mn-ea"/>
          <a:cs typeface="Calibri Light" panose="020F0302020204030204" pitchFamily="34" charset="0"/>
        </a:defRPr>
      </a:lvl2pPr>
      <a:lvl3pPr marL="757238" indent="-134938" algn="l" defTabSz="685800" rtl="0" eaLnBrk="1" latinLnBrk="0" hangingPunct="1">
        <a:lnSpc>
          <a:spcPct val="90000"/>
        </a:lnSpc>
        <a:spcBef>
          <a:spcPts val="375"/>
        </a:spcBef>
        <a:buSzPct val="85000"/>
        <a:buFont typeface="Wingdings" pitchFamily="2" charset="2"/>
        <a:buChar char="§"/>
        <a:tabLst/>
        <a:defRPr sz="1800" b="0" i="0" kern="1200">
          <a:solidFill>
            <a:schemeClr val="tx2"/>
          </a:solidFill>
          <a:latin typeface="Calibri Light" panose="020F0302020204030204" pitchFamily="34" charset="0"/>
          <a:ea typeface="+mn-ea"/>
          <a:cs typeface="Calibri Light" panose="020F0302020204030204" pitchFamily="34" charset="0"/>
        </a:defRPr>
      </a:lvl3pPr>
      <a:lvl4pPr marL="1023938" indent="-133350" algn="l" defTabSz="685800" rtl="0" eaLnBrk="1" latinLnBrk="0" hangingPunct="1">
        <a:lnSpc>
          <a:spcPct val="90000"/>
        </a:lnSpc>
        <a:spcBef>
          <a:spcPts val="375"/>
        </a:spcBef>
        <a:buSzPct val="85000"/>
        <a:buFont typeface="Wingdings" pitchFamily="2" charset="2"/>
        <a:buChar char="§"/>
        <a:tabLst/>
        <a:defRPr sz="1600" b="0" i="0" kern="1200">
          <a:solidFill>
            <a:schemeClr val="tx2"/>
          </a:solidFill>
          <a:latin typeface="Calibri Light" panose="020F0302020204030204" pitchFamily="34" charset="0"/>
          <a:ea typeface="+mn-ea"/>
          <a:cs typeface="Calibri Light" panose="020F0302020204030204" pitchFamily="34" charset="0"/>
        </a:defRPr>
      </a:lvl4pPr>
      <a:lvl5pPr marL="1246188" indent="-134938" algn="l" defTabSz="685800" rtl="0" eaLnBrk="1" latinLnBrk="0" hangingPunct="1">
        <a:lnSpc>
          <a:spcPct val="90000"/>
        </a:lnSpc>
        <a:spcBef>
          <a:spcPts val="375"/>
        </a:spcBef>
        <a:buSzPct val="85000"/>
        <a:buFont typeface="Wingdings" pitchFamily="2" charset="2"/>
        <a:buChar char="§"/>
        <a:tabLst/>
        <a:defRPr sz="1400" b="0" i="0" kern="1200">
          <a:solidFill>
            <a:schemeClr val="tx2"/>
          </a:solidFill>
          <a:latin typeface="Calibri Light" panose="020F0302020204030204" pitchFamily="34" charset="0"/>
          <a:ea typeface="+mn-ea"/>
          <a:cs typeface="Calibri Light" panose="020F03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orient="horz" pos="572" userDrawn="1">
          <p15:clr>
            <a:srgbClr val="F26B43"/>
          </p15:clr>
        </p15:guide>
        <p15:guide id="4" orient="horz" pos="3952" userDrawn="1">
          <p15:clr>
            <a:srgbClr val="F26B43"/>
          </p15:clr>
        </p15:guide>
        <p15:guide id="5" pos="612" userDrawn="1">
          <p15:clr>
            <a:srgbClr val="F26B43"/>
          </p15:clr>
        </p15:guide>
        <p15:guide id="6" pos="5148" userDrawn="1">
          <p15:clr>
            <a:srgbClr val="F26B43"/>
          </p15:clr>
        </p15:guide>
        <p15:guide id="8" orient="horz" pos="1117"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ECB41-D59E-04F9-DB70-6703CC022C7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3EAA3CA9-DBAD-C4A0-C868-5EE21E723F4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B8F2A6E-3C90-ECF2-3976-F47B09FA80D9}"/>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5B7507D-1532-4D8D-8574-2F4D8E1FD30E}" type="datetimeFigureOut">
              <a:rPr lang="en-CA" smtClean="0"/>
              <a:t>2023-11-16</a:t>
            </a:fld>
            <a:endParaRPr lang="en-CA"/>
          </a:p>
        </p:txBody>
      </p:sp>
      <p:sp>
        <p:nvSpPr>
          <p:cNvPr id="5" name="Footer Placeholder 4">
            <a:extLst>
              <a:ext uri="{FF2B5EF4-FFF2-40B4-BE49-F238E27FC236}">
                <a16:creationId xmlns:a16="http://schemas.microsoft.com/office/drawing/2014/main" id="{F920AB96-9346-D92A-318D-B2DC1BABDF1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5C1A65D6-719F-9C4A-95BE-03AFE2C23D2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9E6BFC-7F1C-4BED-B68E-F17041FC88AC}" type="slidenum">
              <a:rPr lang="en-CA" smtClean="0"/>
              <a:t>‹#›</a:t>
            </a:fld>
            <a:endParaRPr lang="en-CA"/>
          </a:p>
        </p:txBody>
      </p:sp>
    </p:spTree>
    <p:extLst>
      <p:ext uri="{BB962C8B-B14F-4D97-AF65-F5344CB8AC3E}">
        <p14:creationId xmlns:p14="http://schemas.microsoft.com/office/powerpoint/2010/main" val="322807566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p:nvPr/>
        </p:nvSpPr>
        <p:spPr>
          <a:xfrm>
            <a:off x="0" y="0"/>
            <a:ext cx="9141714" cy="6858000"/>
          </a:xfrm>
          <a:prstGeom prst="rect">
            <a:avLst/>
          </a:prstGeom>
          <a:solidFill>
            <a:schemeClr val="lt2">
              <a:alpha val="34901"/>
            </a:schemeClr>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Open Sans"/>
              <a:ea typeface="Open Sans"/>
              <a:cs typeface="Open Sans"/>
              <a:sym typeface="Open Sans"/>
            </a:endParaRPr>
          </a:p>
        </p:txBody>
      </p:sp>
      <p:sp>
        <p:nvSpPr>
          <p:cNvPr id="11" name="Google Shape;11;p15"/>
          <p:cNvSpPr/>
          <p:nvPr/>
        </p:nvSpPr>
        <p:spPr>
          <a:xfrm>
            <a:off x="1108742" y="709375"/>
            <a:ext cx="8035256" cy="5419400"/>
          </a:xfrm>
          <a:prstGeom prst="rect">
            <a:avLst/>
          </a:prstGeom>
          <a:solidFill>
            <a:schemeClr val="l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Open Sans"/>
              <a:ea typeface="Open Sans"/>
              <a:cs typeface="Open Sans"/>
              <a:sym typeface="Open Sans"/>
            </a:endParaRPr>
          </a:p>
        </p:txBody>
      </p:sp>
      <p:sp>
        <p:nvSpPr>
          <p:cNvPr id="12" name="Google Shape;12;p15"/>
          <p:cNvSpPr txBox="1">
            <a:spLocks noGrp="1"/>
          </p:cNvSpPr>
          <p:nvPr>
            <p:ph type="title"/>
          </p:nvPr>
        </p:nvSpPr>
        <p:spPr>
          <a:xfrm>
            <a:off x="315468" y="365126"/>
            <a:ext cx="7907274"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2"/>
              </a:buClr>
              <a:buSzPts val="3600"/>
              <a:buFont typeface="Open Sans Light"/>
              <a:buNone/>
              <a:defRPr sz="3600" b="0" i="0" u="none" strike="noStrike" cap="none">
                <a:solidFill>
                  <a:schemeClr val="dk2"/>
                </a:solidFill>
                <a:latin typeface="Open Sans Light"/>
                <a:ea typeface="Open Sans Light"/>
                <a:cs typeface="Open Sans Light"/>
                <a:sym typeface="Open Sans Ligh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15"/>
          <p:cNvSpPr txBox="1">
            <a:spLocks noGrp="1"/>
          </p:cNvSpPr>
          <p:nvPr>
            <p:ph type="body" idx="1"/>
          </p:nvPr>
        </p:nvSpPr>
        <p:spPr>
          <a:xfrm>
            <a:off x="315468" y="1825625"/>
            <a:ext cx="7907274" cy="4351338"/>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1000"/>
              </a:spcBef>
              <a:spcAft>
                <a:spcPts val="0"/>
              </a:spcAft>
              <a:buClr>
                <a:schemeClr val="accent2"/>
              </a:buClr>
              <a:buSzPts val="1800"/>
              <a:buFont typeface="Noto Sans Symbols"/>
              <a:buChar char="⬩"/>
              <a:defRPr sz="1800" b="0" i="0" u="none" strike="noStrike" cap="none">
                <a:solidFill>
                  <a:schemeClr val="dk2"/>
                </a:solidFill>
                <a:latin typeface="Open Sans"/>
                <a:ea typeface="Open Sans"/>
                <a:cs typeface="Open Sans"/>
                <a:sym typeface="Open Sans"/>
              </a:defRPr>
            </a:lvl1pPr>
            <a:lvl2pPr marL="914400" marR="0" lvl="1" indent="-330200" algn="l" rtl="0">
              <a:lnSpc>
                <a:spcPct val="100000"/>
              </a:lnSpc>
              <a:spcBef>
                <a:spcPts val="500"/>
              </a:spcBef>
              <a:spcAft>
                <a:spcPts val="0"/>
              </a:spcAft>
              <a:buClr>
                <a:schemeClr val="accent2"/>
              </a:buClr>
              <a:buSzPts val="1600"/>
              <a:buFont typeface="Noto Sans Symbols"/>
              <a:buChar char="⬩"/>
              <a:defRPr sz="1600" b="0" i="0" u="none" strike="noStrike" cap="none">
                <a:solidFill>
                  <a:schemeClr val="dk2"/>
                </a:solidFill>
                <a:latin typeface="Open Sans"/>
                <a:ea typeface="Open Sans"/>
                <a:cs typeface="Open Sans"/>
                <a:sym typeface="Open Sans"/>
              </a:defRPr>
            </a:lvl2pPr>
            <a:lvl3pPr marL="1371600" marR="0" lvl="2" indent="-317500" algn="l" rtl="0">
              <a:lnSpc>
                <a:spcPct val="100000"/>
              </a:lnSpc>
              <a:spcBef>
                <a:spcPts val="500"/>
              </a:spcBef>
              <a:spcAft>
                <a:spcPts val="0"/>
              </a:spcAft>
              <a:buClr>
                <a:schemeClr val="accent2"/>
              </a:buClr>
              <a:buSzPts val="1400"/>
              <a:buFont typeface="Noto Sans Symbols"/>
              <a:buChar char="⬩"/>
              <a:defRPr sz="1400" b="0" i="0" u="none" strike="noStrike" cap="none">
                <a:solidFill>
                  <a:schemeClr val="dk2"/>
                </a:solidFill>
                <a:latin typeface="Open Sans"/>
                <a:ea typeface="Open Sans"/>
                <a:cs typeface="Open Sans"/>
                <a:sym typeface="Open Sans"/>
              </a:defRPr>
            </a:lvl3pPr>
            <a:lvl4pPr marL="1828800" marR="0" lvl="3" indent="-304800" algn="l" rtl="0">
              <a:lnSpc>
                <a:spcPct val="100000"/>
              </a:lnSpc>
              <a:spcBef>
                <a:spcPts val="500"/>
              </a:spcBef>
              <a:spcAft>
                <a:spcPts val="0"/>
              </a:spcAft>
              <a:buClr>
                <a:schemeClr val="accent2"/>
              </a:buClr>
              <a:buSzPts val="1200"/>
              <a:buFont typeface="Noto Sans Symbols"/>
              <a:buChar char="⬩"/>
              <a:defRPr sz="1200" b="0" i="0" u="none" strike="noStrike" cap="none">
                <a:solidFill>
                  <a:schemeClr val="dk2"/>
                </a:solidFill>
                <a:latin typeface="Open Sans"/>
                <a:ea typeface="Open Sans"/>
                <a:cs typeface="Open Sans"/>
                <a:sym typeface="Open Sans"/>
              </a:defRPr>
            </a:lvl4pPr>
            <a:lvl5pPr marL="2286000" marR="0" lvl="4" indent="-298450" algn="l" rtl="0">
              <a:lnSpc>
                <a:spcPct val="100000"/>
              </a:lnSpc>
              <a:spcBef>
                <a:spcPts val="500"/>
              </a:spcBef>
              <a:spcAft>
                <a:spcPts val="0"/>
              </a:spcAft>
              <a:buClr>
                <a:schemeClr val="accent2"/>
              </a:buClr>
              <a:buSzPts val="1100"/>
              <a:buFont typeface="Noto Sans Symbols"/>
              <a:buChar char="⬩"/>
              <a:defRPr sz="11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14" name="Google Shape;14;p15"/>
          <p:cNvSpPr txBox="1">
            <a:spLocks noGrp="1"/>
          </p:cNvSpPr>
          <p:nvPr>
            <p:ph type="dt" idx="10"/>
          </p:nvPr>
        </p:nvSpPr>
        <p:spPr>
          <a:xfrm>
            <a:off x="315468" y="6217920"/>
            <a:ext cx="2057400" cy="64008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25" b="0" i="0" u="none" strike="noStrike" cap="none">
                <a:solidFill>
                  <a:schemeClr val="dk2"/>
                </a:solidFill>
                <a:latin typeface="Open Sans"/>
                <a:ea typeface="Open Sans"/>
                <a:cs typeface="Open Sans"/>
                <a:sym typeface="Open Sans"/>
              </a:defRPr>
            </a:lvl1pPr>
            <a:lvl2pPr marR="0" lvl="1"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9pPr>
          </a:lstStyle>
          <a:p>
            <a:endParaRPr/>
          </a:p>
        </p:txBody>
      </p:sp>
      <p:sp>
        <p:nvSpPr>
          <p:cNvPr id="15" name="Google Shape;15;p15"/>
          <p:cNvSpPr txBox="1">
            <a:spLocks noGrp="1"/>
          </p:cNvSpPr>
          <p:nvPr>
            <p:ph type="ftr" idx="11"/>
          </p:nvPr>
        </p:nvSpPr>
        <p:spPr>
          <a:xfrm>
            <a:off x="2825496" y="6217920"/>
            <a:ext cx="5397246" cy="64008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825" b="0" i="0" u="none" strike="noStrike" cap="none">
                <a:solidFill>
                  <a:schemeClr val="dk2"/>
                </a:solidFill>
                <a:latin typeface="Open Sans"/>
                <a:ea typeface="Open Sans"/>
                <a:cs typeface="Open Sans"/>
                <a:sym typeface="Open Sans"/>
              </a:defRPr>
            </a:lvl1pPr>
            <a:lvl2pPr marR="0" lvl="1"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9pPr>
          </a:lstStyle>
          <a:p>
            <a:endParaRPr/>
          </a:p>
        </p:txBody>
      </p:sp>
      <p:sp>
        <p:nvSpPr>
          <p:cNvPr id="16" name="Google Shape;16;p15"/>
          <p:cNvSpPr txBox="1">
            <a:spLocks noGrp="1"/>
          </p:cNvSpPr>
          <p:nvPr>
            <p:ph type="sldNum" idx="12"/>
          </p:nvPr>
        </p:nvSpPr>
        <p:spPr>
          <a:xfrm>
            <a:off x="8627364" y="0"/>
            <a:ext cx="514350" cy="6858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825" b="0" i="0" u="none" strike="noStrike" cap="none">
                <a:solidFill>
                  <a:schemeClr val="dk2"/>
                </a:solidFill>
                <a:latin typeface="Open Sans"/>
                <a:ea typeface="Open Sans"/>
                <a:cs typeface="Open Sans"/>
                <a:sym typeface="Open Sans"/>
              </a:defRPr>
            </a:lvl1pPr>
            <a:lvl2pPr marL="0" marR="0" lvl="1" indent="0" algn="ctr" rtl="0">
              <a:spcBef>
                <a:spcPts val="0"/>
              </a:spcBef>
              <a:buNone/>
              <a:defRPr sz="825" b="0" i="0" u="none" strike="noStrike" cap="none">
                <a:solidFill>
                  <a:schemeClr val="dk2"/>
                </a:solidFill>
                <a:latin typeface="Open Sans"/>
                <a:ea typeface="Open Sans"/>
                <a:cs typeface="Open Sans"/>
                <a:sym typeface="Open Sans"/>
              </a:defRPr>
            </a:lvl2pPr>
            <a:lvl3pPr marL="0" marR="0" lvl="2" indent="0" algn="ctr" rtl="0">
              <a:spcBef>
                <a:spcPts val="0"/>
              </a:spcBef>
              <a:buNone/>
              <a:defRPr sz="825" b="0" i="0" u="none" strike="noStrike" cap="none">
                <a:solidFill>
                  <a:schemeClr val="dk2"/>
                </a:solidFill>
                <a:latin typeface="Open Sans"/>
                <a:ea typeface="Open Sans"/>
                <a:cs typeface="Open Sans"/>
                <a:sym typeface="Open Sans"/>
              </a:defRPr>
            </a:lvl3pPr>
            <a:lvl4pPr marL="0" marR="0" lvl="3" indent="0" algn="ctr" rtl="0">
              <a:spcBef>
                <a:spcPts val="0"/>
              </a:spcBef>
              <a:buNone/>
              <a:defRPr sz="825" b="0" i="0" u="none" strike="noStrike" cap="none">
                <a:solidFill>
                  <a:schemeClr val="dk2"/>
                </a:solidFill>
                <a:latin typeface="Open Sans"/>
                <a:ea typeface="Open Sans"/>
                <a:cs typeface="Open Sans"/>
                <a:sym typeface="Open Sans"/>
              </a:defRPr>
            </a:lvl4pPr>
            <a:lvl5pPr marL="0" marR="0" lvl="4" indent="0" algn="ctr" rtl="0">
              <a:spcBef>
                <a:spcPts val="0"/>
              </a:spcBef>
              <a:buNone/>
              <a:defRPr sz="825" b="0" i="0" u="none" strike="noStrike" cap="none">
                <a:solidFill>
                  <a:schemeClr val="dk2"/>
                </a:solidFill>
                <a:latin typeface="Open Sans"/>
                <a:ea typeface="Open Sans"/>
                <a:cs typeface="Open Sans"/>
                <a:sym typeface="Open Sans"/>
              </a:defRPr>
            </a:lvl5pPr>
            <a:lvl6pPr marL="0" marR="0" lvl="5" indent="0" algn="ctr" rtl="0">
              <a:spcBef>
                <a:spcPts val="0"/>
              </a:spcBef>
              <a:buNone/>
              <a:defRPr sz="825" b="0" i="0" u="none" strike="noStrike" cap="none">
                <a:solidFill>
                  <a:schemeClr val="dk2"/>
                </a:solidFill>
                <a:latin typeface="Open Sans"/>
                <a:ea typeface="Open Sans"/>
                <a:cs typeface="Open Sans"/>
                <a:sym typeface="Open Sans"/>
              </a:defRPr>
            </a:lvl6pPr>
            <a:lvl7pPr marL="0" marR="0" lvl="6" indent="0" algn="ctr" rtl="0">
              <a:spcBef>
                <a:spcPts val="0"/>
              </a:spcBef>
              <a:buNone/>
              <a:defRPr sz="825" b="0" i="0" u="none" strike="noStrike" cap="none">
                <a:solidFill>
                  <a:schemeClr val="dk2"/>
                </a:solidFill>
                <a:latin typeface="Open Sans"/>
                <a:ea typeface="Open Sans"/>
                <a:cs typeface="Open Sans"/>
                <a:sym typeface="Open Sans"/>
              </a:defRPr>
            </a:lvl7pPr>
            <a:lvl8pPr marL="0" marR="0" lvl="7" indent="0" algn="ctr" rtl="0">
              <a:spcBef>
                <a:spcPts val="0"/>
              </a:spcBef>
              <a:buNone/>
              <a:defRPr sz="825" b="0" i="0" u="none" strike="noStrike" cap="none">
                <a:solidFill>
                  <a:schemeClr val="dk2"/>
                </a:solidFill>
                <a:latin typeface="Open Sans"/>
                <a:ea typeface="Open Sans"/>
                <a:cs typeface="Open Sans"/>
                <a:sym typeface="Open Sans"/>
              </a:defRPr>
            </a:lvl8pPr>
            <a:lvl9pPr marL="0" marR="0" lvl="8" indent="0" algn="ctr" rtl="0">
              <a:spcBef>
                <a:spcPts val="0"/>
              </a:spcBef>
              <a:buNone/>
              <a:defRPr sz="825" b="0" i="0" u="none" strike="noStrike" cap="none">
                <a:solidFill>
                  <a:schemeClr val="dk2"/>
                </a:solidFill>
                <a:latin typeface="Open Sans"/>
                <a:ea typeface="Open Sans"/>
                <a:cs typeface="Open Sans"/>
                <a:sym typeface="Open San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66464088"/>
      </p:ext>
    </p:extLst>
  </p:cSld>
  <p:clrMap bg1="lt1" tx1="dk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3.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50.jpeg"/><Relationship Id="rId3" Type="http://schemas.openxmlformats.org/officeDocument/2006/relationships/image" Target="../media/image55.png"/><Relationship Id="rId7" Type="http://schemas.openxmlformats.org/officeDocument/2006/relationships/diagramColors" Target="../diagrams/colors1.xml"/><Relationship Id="rId12"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diagramQuickStyle" Target="../diagrams/quickStyle1.xml"/><Relationship Id="rId11" Type="http://schemas.openxmlformats.org/officeDocument/2006/relationships/image" Target="../media/image48.png"/><Relationship Id="rId5" Type="http://schemas.openxmlformats.org/officeDocument/2006/relationships/diagramLayout" Target="../diagrams/layout1.xml"/><Relationship Id="rId10" Type="http://schemas.openxmlformats.org/officeDocument/2006/relationships/image" Target="../media/image47.jpeg"/><Relationship Id="rId4" Type="http://schemas.openxmlformats.org/officeDocument/2006/relationships/diagramData" Target="../diagrams/data1.xml"/><Relationship Id="rId9"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6.png"/><Relationship Id="rId7"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57.png"/><Relationship Id="rId9" Type="http://schemas.openxmlformats.org/officeDocument/2006/relationships/image" Target="../media/image50.jpeg"/></Relationships>
</file>

<file path=ppt/slides/_rels/slide1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hyperlink" Target="https://miss604.com/2020/10/in-the-beginning-a-cultural-sharing-dtes-heart-of-the-city-festival.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5.xml"/><Relationship Id="rId5" Type="http://schemas.openxmlformats.org/officeDocument/2006/relationships/image" Target="../media/image19.jpe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hyperlink" Target="https://drawingchange.com/"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15.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jpeg"/><Relationship Id="rId2" Type="http://schemas.openxmlformats.org/officeDocument/2006/relationships/notesSlide" Target="../notesSlides/notesSlide4.xml"/><Relationship Id="rId16" Type="http://schemas.openxmlformats.org/officeDocument/2006/relationships/image" Target="../media/image34.jpg"/><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jpe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jpe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37.jp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9.tiff"/></Relationships>
</file>

<file path=ppt/slides/_rels/slide8.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jpeg"/><Relationship Id="rId3" Type="http://schemas.openxmlformats.org/officeDocument/2006/relationships/image" Target="../media/image41.jpeg"/><Relationship Id="rId7" Type="http://schemas.openxmlformats.org/officeDocument/2006/relationships/image" Target="../media/image44.jpeg"/><Relationship Id="rId12" Type="http://schemas.openxmlformats.org/officeDocument/2006/relationships/image" Target="../media/image49.png"/><Relationship Id="rId2" Type="http://schemas.openxmlformats.org/officeDocument/2006/relationships/image" Target="../media/image40.jpeg"/><Relationship Id="rId1" Type="http://schemas.openxmlformats.org/officeDocument/2006/relationships/slideLayout" Target="../slideLayouts/slideLayout10.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hyperlink" Target="http://www.uniprot.org/taxonomy/3316" TargetMode="External"/><Relationship Id="rId9"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openxmlformats.org/officeDocument/2006/relationships/image" Target="../media/image54.jpeg"/><Relationship Id="rId12"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53.png"/><Relationship Id="rId11" Type="http://schemas.openxmlformats.org/officeDocument/2006/relationships/image" Target="../media/image49.png"/><Relationship Id="rId5" Type="http://schemas.openxmlformats.org/officeDocument/2006/relationships/image" Target="../media/image52.png"/><Relationship Id="rId10" Type="http://schemas.openxmlformats.org/officeDocument/2006/relationships/image" Target="../media/image48.png"/><Relationship Id="rId4" Type="http://schemas.openxmlformats.org/officeDocument/2006/relationships/image" Target="../media/image51.jpeg"/><Relationship Id="rId9" Type="http://schemas.openxmlformats.org/officeDocument/2006/relationships/image" Target="../media/image4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4DD4F-CC4E-DD34-7606-6F0F0E842728}"/>
              </a:ext>
            </a:extLst>
          </p:cNvPr>
          <p:cNvSpPr>
            <a:spLocks noGrp="1"/>
          </p:cNvSpPr>
          <p:nvPr>
            <p:ph type="title"/>
          </p:nvPr>
        </p:nvSpPr>
        <p:spPr>
          <a:xfrm>
            <a:off x="346001" y="1503248"/>
            <a:ext cx="8451995" cy="2040535"/>
          </a:xfrm>
        </p:spPr>
        <p:txBody>
          <a:bodyPr/>
          <a:lstStyle/>
          <a:p>
            <a:pPr algn="ctr">
              <a:lnSpc>
                <a:spcPct val="107000"/>
              </a:lnSpc>
              <a:spcAft>
                <a:spcPts val="800"/>
              </a:spcAft>
            </a:pPr>
            <a:r>
              <a:rPr lang="en-CA" sz="2800" b="1" dirty="0">
                <a:effectLst/>
                <a:latin typeface="Arial" panose="020B0604020202020204" pitchFamily="34" charset="0"/>
                <a:ea typeface="Arial" panose="020B0604020202020204" pitchFamily="34" charset="0"/>
                <a:cs typeface="Times New Roman" panose="02020603050405020304" pitchFamily="18" charset="0"/>
              </a:rPr>
              <a:t>Co-C</a:t>
            </a:r>
            <a:r>
              <a:rPr lang="en-CA" sz="2800" b="1" dirty="0">
                <a:effectLst/>
                <a:latin typeface="Arial" panose="020B0604020202020204" pitchFamily="34" charset="0"/>
                <a:ea typeface="Calibri" panose="020F0502020204030204" pitchFamily="34" charset="0"/>
                <a:cs typeface="Times New Roman" panose="02020603050405020304" pitchFamily="18" charset="0"/>
              </a:rPr>
              <a:t>reating </a:t>
            </a:r>
            <a:br>
              <a:rPr lang="en-CA" sz="2800" b="1" dirty="0">
                <a:effectLst/>
                <a:latin typeface="Arial" panose="020B0604020202020204" pitchFamily="34" charset="0"/>
                <a:ea typeface="Calibri" panose="020F0502020204030204" pitchFamily="34" charset="0"/>
                <a:cs typeface="Times New Roman" panose="02020603050405020304" pitchFamily="18" charset="0"/>
              </a:rPr>
            </a:br>
            <a:r>
              <a:rPr lang="en-CA" sz="2800" b="1" dirty="0">
                <a:effectLst/>
                <a:latin typeface="Arial" panose="020B0604020202020204" pitchFamily="34" charset="0"/>
                <a:ea typeface="Calibri" panose="020F0502020204030204" pitchFamily="34" charset="0"/>
                <a:cs typeface="Times New Roman" panose="02020603050405020304" pitchFamily="18" charset="0"/>
              </a:rPr>
              <a:t>Parallel Pathways </a:t>
            </a:r>
            <a:br>
              <a:rPr lang="en-CA" sz="2800" b="1" dirty="0">
                <a:effectLst/>
                <a:latin typeface="Arial" panose="020B0604020202020204" pitchFamily="34" charset="0"/>
                <a:ea typeface="Calibri" panose="020F0502020204030204" pitchFamily="34" charset="0"/>
                <a:cs typeface="Times New Roman" panose="02020603050405020304" pitchFamily="18" charset="0"/>
              </a:rPr>
            </a:br>
            <a:r>
              <a:rPr lang="en-CA" sz="28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Indigenous Graduate Education </a:t>
            </a:r>
            <a:br>
              <a:rPr lang="en-CA" sz="28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en-CA" sz="28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in Nursing</a:t>
            </a:r>
            <a:endParaRPr lang="en-CA"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D597F39-D58C-BDA5-DF13-C72380A6AB9B}"/>
              </a:ext>
            </a:extLst>
          </p:cNvPr>
          <p:cNvSpPr>
            <a:spLocks noGrp="1"/>
          </p:cNvSpPr>
          <p:nvPr>
            <p:ph idx="1"/>
          </p:nvPr>
        </p:nvSpPr>
        <p:spPr>
          <a:xfrm>
            <a:off x="2688771" y="3532278"/>
            <a:ext cx="3766457" cy="2040535"/>
          </a:xfrm>
        </p:spPr>
        <p:txBody>
          <a:bodyPr/>
          <a:lstStyle/>
          <a:p>
            <a:pPr algn="ctr"/>
            <a:r>
              <a:rPr lang="en-US" sz="1800" dirty="0"/>
              <a:t>Leanne Kelly PhD (c)</a:t>
            </a:r>
          </a:p>
          <a:p>
            <a:pPr algn="ctr"/>
            <a:r>
              <a:rPr lang="en-US" sz="1800" dirty="0"/>
              <a:t>Christina Chakanyuka PhD (c)</a:t>
            </a:r>
          </a:p>
          <a:p>
            <a:pPr algn="ctr"/>
            <a:r>
              <a:rPr lang="en-US" sz="1800" dirty="0"/>
              <a:t>Dr. Joanna Fraser</a:t>
            </a:r>
          </a:p>
          <a:p>
            <a:pPr algn="ctr"/>
            <a:r>
              <a:rPr lang="en-US" sz="1800" dirty="0"/>
              <a:t>Dr. Maureen Ryan</a:t>
            </a:r>
          </a:p>
          <a:p>
            <a:pPr algn="ctr"/>
            <a:r>
              <a:rPr lang="en-US" sz="1800" dirty="0"/>
              <a:t>Dr. Leanne Currie</a:t>
            </a:r>
          </a:p>
          <a:p>
            <a:pPr algn="ctr"/>
            <a:r>
              <a:rPr lang="en-US" sz="1800" dirty="0"/>
              <a:t>Dr. Lisa Bourque Bearskin</a:t>
            </a:r>
          </a:p>
          <a:p>
            <a:endParaRPr lang="en-US" dirty="0"/>
          </a:p>
        </p:txBody>
      </p:sp>
      <p:sp>
        <p:nvSpPr>
          <p:cNvPr id="5" name="TextBox 4">
            <a:extLst>
              <a:ext uri="{FF2B5EF4-FFF2-40B4-BE49-F238E27FC236}">
                <a16:creationId xmlns:a16="http://schemas.microsoft.com/office/drawing/2014/main" id="{2EAFEFDB-B82C-0E21-9C1E-0764EA28523E}"/>
              </a:ext>
            </a:extLst>
          </p:cNvPr>
          <p:cNvSpPr txBox="1"/>
          <p:nvPr/>
        </p:nvSpPr>
        <p:spPr>
          <a:xfrm>
            <a:off x="454182" y="1042215"/>
            <a:ext cx="1548112" cy="645690"/>
          </a:xfrm>
          <a:prstGeom prst="rect">
            <a:avLst/>
          </a:prstGeom>
          <a:noFill/>
        </p:spPr>
        <p:txBody>
          <a:bodyPr wrap="square">
            <a:spAutoFit/>
          </a:bodyPr>
          <a:lstStyle/>
          <a:p>
            <a:pPr algn="ctr">
              <a:lnSpc>
                <a:spcPct val="107000"/>
              </a:lnSpc>
              <a:spcAft>
                <a:spcPts val="800"/>
              </a:spcAft>
            </a:pPr>
            <a:r>
              <a:rPr lang="en-CA" sz="1400" b="1" dirty="0"/>
              <a:t>CASN Conference</a:t>
            </a:r>
          </a:p>
          <a:p>
            <a:pPr algn="ctr">
              <a:lnSpc>
                <a:spcPct val="107000"/>
              </a:lnSpc>
              <a:spcAft>
                <a:spcPts val="800"/>
              </a:spcAft>
            </a:pPr>
            <a:r>
              <a:rPr lang="en-CA" sz="1400" b="1" dirty="0">
                <a:effectLst/>
                <a:latin typeface="Calibri" panose="020F0502020204030204" pitchFamily="34" charset="0"/>
                <a:ea typeface="Calibri" panose="020F0502020204030204" pitchFamily="34" charset="0"/>
                <a:cs typeface="Times New Roman" panose="02020603050405020304" pitchFamily="18" charset="0"/>
              </a:rPr>
              <a:t>May 29, 2023</a:t>
            </a:r>
          </a:p>
        </p:txBody>
      </p:sp>
      <p:pic>
        <p:nvPicPr>
          <p:cNvPr id="9" name="Content Placeholder 7" descr="A picture containing logo&#10;&#10;Description automatically generated">
            <a:extLst>
              <a:ext uri="{FF2B5EF4-FFF2-40B4-BE49-F238E27FC236}">
                <a16:creationId xmlns:a16="http://schemas.microsoft.com/office/drawing/2014/main" id="{13921CA7-2B14-FBDC-AA82-F04CE94F4C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6000" y="332984"/>
            <a:ext cx="1764477" cy="681788"/>
          </a:xfrm>
          <a:prstGeom prst="rect">
            <a:avLst/>
          </a:prstGeom>
        </p:spPr>
      </p:pic>
      <p:pic>
        <p:nvPicPr>
          <p:cNvPr id="1025" name="Picture 1" descr="page1image35481760">
            <a:extLst>
              <a:ext uri="{FF2B5EF4-FFF2-40B4-BE49-F238E27FC236}">
                <a16:creationId xmlns:a16="http://schemas.microsoft.com/office/drawing/2014/main" id="{53FD129D-CC6E-2C61-34C2-58906488FD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885" y="5909935"/>
            <a:ext cx="2720044" cy="55821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Stronger Canadian Health Care System | Canadian Nurses Foundation">
            <a:extLst>
              <a:ext uri="{FF2B5EF4-FFF2-40B4-BE49-F238E27FC236}">
                <a16:creationId xmlns:a16="http://schemas.microsoft.com/office/drawing/2014/main" id="{50954CC3-CFD2-9F17-1972-4EDFD5993B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5929" y="5792516"/>
            <a:ext cx="3632637" cy="675637"/>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Indigenizing Harm Reduction with FNHA Indigenous Wellness Team | UBC  Learning Circle">
            <a:extLst>
              <a:ext uri="{FF2B5EF4-FFF2-40B4-BE49-F238E27FC236}">
                <a16:creationId xmlns:a16="http://schemas.microsoft.com/office/drawing/2014/main" id="{71933824-E734-74AB-CA6C-2058ECC64D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8566" y="5792516"/>
            <a:ext cx="2049430" cy="7135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F3B0E80-1478-DF9B-D6C0-4924A8686DA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59444" y="351906"/>
            <a:ext cx="1764477" cy="1739075"/>
          </a:xfrm>
          <a:prstGeom prst="rect">
            <a:avLst/>
          </a:prstGeom>
        </p:spPr>
      </p:pic>
    </p:spTree>
    <p:extLst>
      <p:ext uri="{BB962C8B-B14F-4D97-AF65-F5344CB8AC3E}">
        <p14:creationId xmlns:p14="http://schemas.microsoft.com/office/powerpoint/2010/main" val="4190374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8677" y="207459"/>
            <a:ext cx="8447696" cy="461665"/>
          </a:xfrm>
          <a:prstGeom prst="rect">
            <a:avLst/>
          </a:prstGeom>
          <a:noFill/>
        </p:spPr>
        <p:txBody>
          <a:bodyPr wrap="square" rtlCol="0">
            <a:spAutoFit/>
          </a:bodyPr>
          <a:lstStyle/>
          <a:p>
            <a:pPr defTabSz="342900">
              <a:defRPr/>
            </a:pPr>
            <a:r>
              <a:rPr lang="en-US" sz="2400" dirty="0">
                <a:solidFill>
                  <a:schemeClr val="accent2">
                    <a:lumMod val="75000"/>
                  </a:schemeClr>
                </a:solidFill>
                <a:latin typeface="Arial" panose="020B0604020202020204" pitchFamily="34" charset="0"/>
                <a:ea typeface="Open Sans Light" panose="020B0306030504020204" pitchFamily="34" charset="0"/>
                <a:cs typeface="Arial" panose="020B0604020202020204" pitchFamily="34" charset="0"/>
              </a:rPr>
              <a:t>Co-Designing Collaborative Research Principles/Framework</a:t>
            </a:r>
          </a:p>
        </p:txBody>
      </p:sp>
      <p:cxnSp>
        <p:nvCxnSpPr>
          <p:cNvPr id="4" name="Straight Connector 3"/>
          <p:cNvCxnSpPr/>
          <p:nvPr/>
        </p:nvCxnSpPr>
        <p:spPr>
          <a:xfrm flipV="1">
            <a:off x="697230" y="844849"/>
            <a:ext cx="7749540" cy="0"/>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7" name="Picture 6">
            <a:extLst>
              <a:ext uri="{FF2B5EF4-FFF2-40B4-BE49-F238E27FC236}">
                <a16:creationId xmlns:a16="http://schemas.microsoft.com/office/drawing/2014/main" id="{C80F5E9B-F6C9-4218-B379-EA132C6E937D}"/>
              </a:ext>
            </a:extLst>
          </p:cNvPr>
          <p:cNvPicPr>
            <a:picLocks noChangeAspect="1"/>
          </p:cNvPicPr>
          <p:nvPr/>
        </p:nvPicPr>
        <p:blipFill rotWithShape="1">
          <a:blip r:embed="rId3">
            <a:extLst>
              <a:ext uri="{28A0092B-C50C-407E-A947-70E740481C1C}">
                <a14:useLocalDpi xmlns:a14="http://schemas.microsoft.com/office/drawing/2010/main"/>
              </a:ext>
            </a:extLst>
          </a:blip>
          <a:srcRect l="15723" r="16620" b="8847"/>
          <a:stretch/>
        </p:blipFill>
        <p:spPr>
          <a:xfrm>
            <a:off x="129219" y="1704552"/>
            <a:ext cx="4252799" cy="3448895"/>
          </a:xfrm>
          <a:prstGeom prst="rect">
            <a:avLst/>
          </a:prstGeom>
        </p:spPr>
      </p:pic>
      <p:graphicFrame>
        <p:nvGraphicFramePr>
          <p:cNvPr id="11" name="Content Placeholder 16">
            <a:extLst>
              <a:ext uri="{FF2B5EF4-FFF2-40B4-BE49-F238E27FC236}">
                <a16:creationId xmlns:a16="http://schemas.microsoft.com/office/drawing/2014/main" id="{25363206-FEE9-2E4A-AACF-16E27B0F2F1A}"/>
              </a:ext>
            </a:extLst>
          </p:cNvPr>
          <p:cNvGraphicFramePr>
            <a:graphicFrameLocks/>
          </p:cNvGraphicFramePr>
          <p:nvPr>
            <p:extLst>
              <p:ext uri="{D42A27DB-BD31-4B8C-83A1-F6EECF244321}">
                <p14:modId xmlns:p14="http://schemas.microsoft.com/office/powerpoint/2010/main" val="1129419607"/>
              </p:ext>
            </p:extLst>
          </p:nvPr>
        </p:nvGraphicFramePr>
        <p:xfrm>
          <a:off x="4123113" y="1020576"/>
          <a:ext cx="5020887" cy="51142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9" descr="UBC Logos | UBC Brand">
            <a:extLst>
              <a:ext uri="{FF2B5EF4-FFF2-40B4-BE49-F238E27FC236}">
                <a16:creationId xmlns:a16="http://schemas.microsoft.com/office/drawing/2014/main" id="{874D6512-6C67-0AFF-404F-917181E613F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9911" y="6349677"/>
            <a:ext cx="2292131" cy="4732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7" descr="Trinity Western University – CSC">
            <a:extLst>
              <a:ext uri="{FF2B5EF4-FFF2-40B4-BE49-F238E27FC236}">
                <a16:creationId xmlns:a16="http://schemas.microsoft.com/office/drawing/2014/main" id="{0C9FEE75-F97E-5A5E-62F6-5C8FF104674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31460" y="6349676"/>
            <a:ext cx="726801" cy="4681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9" descr="Logos, About Our Brand, Thompson Rivers University">
            <a:extLst>
              <a:ext uri="{FF2B5EF4-FFF2-40B4-BE49-F238E27FC236}">
                <a16:creationId xmlns:a16="http://schemas.microsoft.com/office/drawing/2014/main" id="{E1172935-C705-87B0-326D-E1F66F26CD2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67425" y="6352260"/>
            <a:ext cx="898651" cy="4681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9" descr="UNBC logos and graphic standards | University of Northern British Columbia">
            <a:extLst>
              <a:ext uri="{FF2B5EF4-FFF2-40B4-BE49-F238E27FC236}">
                <a16:creationId xmlns:a16="http://schemas.microsoft.com/office/drawing/2014/main" id="{CE4B7DA6-AAA9-E7FB-D499-F04B56C5226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50129" y="6318136"/>
            <a:ext cx="2745162" cy="4758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1">
            <a:extLst>
              <a:ext uri="{FF2B5EF4-FFF2-40B4-BE49-F238E27FC236}">
                <a16:creationId xmlns:a16="http://schemas.microsoft.com/office/drawing/2014/main" id="{C7F02A1F-1041-17B9-7741-E504A703559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92892" y="6339470"/>
            <a:ext cx="627773" cy="493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161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C824580A-6A10-0830-6BCC-D73654678BFA}"/>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bwMode="auto">
          <a:xfrm>
            <a:off x="-45095" y="3226032"/>
            <a:ext cx="4665424" cy="3026606"/>
          </a:xfrm>
          <a:prstGeom prst="rect">
            <a:avLst/>
          </a:prstGeom>
          <a:extLst>
            <a:ext uri="{53640926-AAD7-44D8-BBD7-CCE9431645EC}">
              <a14:shadowObscured xmlns:a14="http://schemas.microsoft.com/office/drawing/2010/main"/>
            </a:ext>
          </a:extLst>
        </p:spPr>
      </p:pic>
      <p:grpSp>
        <p:nvGrpSpPr>
          <p:cNvPr id="180" name="Group 179">
            <a:extLst>
              <a:ext uri="{FF2B5EF4-FFF2-40B4-BE49-F238E27FC236}">
                <a16:creationId xmlns:a16="http://schemas.microsoft.com/office/drawing/2014/main" id="{A39009C4-4D61-6D04-507B-C549642A065B}"/>
              </a:ext>
            </a:extLst>
          </p:cNvPr>
          <p:cNvGrpSpPr/>
          <p:nvPr/>
        </p:nvGrpSpPr>
        <p:grpSpPr>
          <a:xfrm>
            <a:off x="2870120" y="-2102"/>
            <a:ext cx="6273880" cy="3551909"/>
            <a:chOff x="1259957" y="82714"/>
            <a:chExt cx="10927020" cy="6519251"/>
          </a:xfrm>
        </p:grpSpPr>
        <p:grpSp>
          <p:nvGrpSpPr>
            <p:cNvPr id="93" name="Group 92">
              <a:extLst>
                <a:ext uri="{FF2B5EF4-FFF2-40B4-BE49-F238E27FC236}">
                  <a16:creationId xmlns:a16="http://schemas.microsoft.com/office/drawing/2014/main" id="{FC007816-A147-3C53-14E0-5CDC918B85F3}"/>
                </a:ext>
              </a:extLst>
            </p:cNvPr>
            <p:cNvGrpSpPr/>
            <p:nvPr/>
          </p:nvGrpSpPr>
          <p:grpSpPr>
            <a:xfrm rot="658899">
              <a:off x="8435158" y="4776901"/>
              <a:ext cx="1609644" cy="1690690"/>
              <a:chOff x="6187693" y="3496480"/>
              <a:chExt cx="2381233" cy="2369677"/>
            </a:xfrm>
          </p:grpSpPr>
          <p:sp>
            <p:nvSpPr>
              <p:cNvPr id="94" name="Oval 93">
                <a:extLst>
                  <a:ext uri="{FF2B5EF4-FFF2-40B4-BE49-F238E27FC236}">
                    <a16:creationId xmlns:a16="http://schemas.microsoft.com/office/drawing/2014/main" id="{00251AA4-F9CC-6548-0B2A-F7F8EA7FAC2D}"/>
                  </a:ext>
                </a:extLst>
              </p:cNvPr>
              <p:cNvSpPr/>
              <p:nvPr/>
            </p:nvSpPr>
            <p:spPr>
              <a:xfrm>
                <a:off x="6187693" y="3496480"/>
                <a:ext cx="2236585" cy="2236585"/>
              </a:xfrm>
              <a:prstGeom prst="ellipse">
                <a:avLst/>
              </a:prstGeom>
              <a:noFill/>
              <a:ln w="25400" cap="flat" cmpd="sng" algn="ctr">
                <a:solidFill>
                  <a:sysClr val="window" lastClr="FFFFFF">
                    <a:lumMod val="75000"/>
                  </a:sysClr>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95" name="Oval 94">
                <a:extLst>
                  <a:ext uri="{FF2B5EF4-FFF2-40B4-BE49-F238E27FC236}">
                    <a16:creationId xmlns:a16="http://schemas.microsoft.com/office/drawing/2014/main" id="{8D9DA600-3DA4-5B4D-477C-9F13B3DDBAF5}"/>
                  </a:ext>
                </a:extLst>
              </p:cNvPr>
              <p:cNvSpPr/>
              <p:nvPr/>
            </p:nvSpPr>
            <p:spPr>
              <a:xfrm>
                <a:off x="8071277" y="3864008"/>
                <a:ext cx="331346" cy="331346"/>
              </a:xfrm>
              <a:prstGeom prst="ellipse">
                <a:avLst/>
              </a:prstGeom>
              <a:solidFill>
                <a:srgbClr val="63C5B4">
                  <a:lumMod val="20000"/>
                  <a:lumOff val="80000"/>
                </a:srgbClr>
              </a:solidFill>
              <a:ln w="254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96" name="Oval 95">
                <a:extLst>
                  <a:ext uri="{FF2B5EF4-FFF2-40B4-BE49-F238E27FC236}">
                    <a16:creationId xmlns:a16="http://schemas.microsoft.com/office/drawing/2014/main" id="{19A99A17-F44B-320A-E56E-8A6B97E0820B}"/>
                  </a:ext>
                </a:extLst>
              </p:cNvPr>
              <p:cNvSpPr/>
              <p:nvPr/>
            </p:nvSpPr>
            <p:spPr>
              <a:xfrm>
                <a:off x="8237580" y="4409216"/>
                <a:ext cx="331346" cy="331346"/>
              </a:xfrm>
              <a:prstGeom prst="ellipse">
                <a:avLst/>
              </a:prstGeom>
              <a:solidFill>
                <a:srgbClr val="20BEC6">
                  <a:lumMod val="20000"/>
                  <a:lumOff val="80000"/>
                </a:srgbClr>
              </a:solidFill>
              <a:ln w="254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97" name="Oval 96">
                <a:extLst>
                  <a:ext uri="{FF2B5EF4-FFF2-40B4-BE49-F238E27FC236}">
                    <a16:creationId xmlns:a16="http://schemas.microsoft.com/office/drawing/2014/main" id="{E4E6F3FF-9E2B-E071-3B4D-AE2E618D3BBB}"/>
                  </a:ext>
                </a:extLst>
              </p:cNvPr>
              <p:cNvSpPr/>
              <p:nvPr/>
            </p:nvSpPr>
            <p:spPr>
              <a:xfrm>
                <a:off x="8103437" y="4965716"/>
                <a:ext cx="331346" cy="331346"/>
              </a:xfrm>
              <a:prstGeom prst="ellipse">
                <a:avLst/>
              </a:prstGeom>
              <a:solidFill>
                <a:srgbClr val="20BEC6">
                  <a:lumMod val="40000"/>
                  <a:lumOff val="60000"/>
                </a:srgbClr>
              </a:solidFill>
              <a:ln w="254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98" name="Oval 97">
                <a:extLst>
                  <a:ext uri="{FF2B5EF4-FFF2-40B4-BE49-F238E27FC236}">
                    <a16:creationId xmlns:a16="http://schemas.microsoft.com/office/drawing/2014/main" id="{F0428D87-E644-26BC-9F01-E9ABCF92B418}"/>
                  </a:ext>
                </a:extLst>
              </p:cNvPr>
              <p:cNvSpPr/>
              <p:nvPr/>
            </p:nvSpPr>
            <p:spPr>
              <a:xfrm>
                <a:off x="7728919" y="5369138"/>
                <a:ext cx="331346" cy="331346"/>
              </a:xfrm>
              <a:prstGeom prst="ellipse">
                <a:avLst/>
              </a:prstGeom>
              <a:solidFill>
                <a:srgbClr val="20BEC6">
                  <a:lumMod val="60000"/>
                  <a:lumOff val="40000"/>
                </a:srgbClr>
              </a:solidFill>
              <a:ln w="254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99" name="Oval 98">
                <a:extLst>
                  <a:ext uri="{FF2B5EF4-FFF2-40B4-BE49-F238E27FC236}">
                    <a16:creationId xmlns:a16="http://schemas.microsoft.com/office/drawing/2014/main" id="{737CAD73-380F-8E7A-39EB-CC6C9238F809}"/>
                  </a:ext>
                </a:extLst>
              </p:cNvPr>
              <p:cNvSpPr/>
              <p:nvPr/>
            </p:nvSpPr>
            <p:spPr>
              <a:xfrm>
                <a:off x="7102183" y="5534811"/>
                <a:ext cx="331346" cy="331346"/>
              </a:xfrm>
              <a:prstGeom prst="ellipse">
                <a:avLst/>
              </a:prstGeom>
              <a:solidFill>
                <a:srgbClr val="00AAD6"/>
              </a:solidFill>
              <a:ln w="254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100" name="Oval 99">
                <a:extLst>
                  <a:ext uri="{FF2B5EF4-FFF2-40B4-BE49-F238E27FC236}">
                    <a16:creationId xmlns:a16="http://schemas.microsoft.com/office/drawing/2014/main" id="{B4DF0394-5042-707D-6D6C-7D9935968BB9}"/>
                  </a:ext>
                </a:extLst>
              </p:cNvPr>
              <p:cNvSpPr/>
              <p:nvPr/>
            </p:nvSpPr>
            <p:spPr>
              <a:xfrm>
                <a:off x="6493413" y="5364003"/>
                <a:ext cx="331346" cy="331346"/>
              </a:xfrm>
              <a:prstGeom prst="ellipse">
                <a:avLst/>
              </a:prstGeom>
              <a:solidFill>
                <a:srgbClr val="00B0F0"/>
              </a:solidFill>
              <a:ln w="254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grpSp>
        <p:grpSp>
          <p:nvGrpSpPr>
            <p:cNvPr id="101" name="Group 100">
              <a:extLst>
                <a:ext uri="{FF2B5EF4-FFF2-40B4-BE49-F238E27FC236}">
                  <a16:creationId xmlns:a16="http://schemas.microsoft.com/office/drawing/2014/main" id="{99476DA0-EC68-2CE4-66F5-6ABA451C40E9}"/>
                </a:ext>
              </a:extLst>
            </p:cNvPr>
            <p:cNvGrpSpPr/>
            <p:nvPr/>
          </p:nvGrpSpPr>
          <p:grpSpPr>
            <a:xfrm rot="19256180">
              <a:off x="9393109" y="3277202"/>
              <a:ext cx="1654312" cy="1574343"/>
              <a:chOff x="6187693" y="3496480"/>
              <a:chExt cx="2381233" cy="2369677"/>
            </a:xfrm>
          </p:grpSpPr>
          <p:sp>
            <p:nvSpPr>
              <p:cNvPr id="102" name="Oval 101">
                <a:extLst>
                  <a:ext uri="{FF2B5EF4-FFF2-40B4-BE49-F238E27FC236}">
                    <a16:creationId xmlns:a16="http://schemas.microsoft.com/office/drawing/2014/main" id="{8AA137C7-AC04-FAB2-9D7D-4330CBF2E982}"/>
                  </a:ext>
                </a:extLst>
              </p:cNvPr>
              <p:cNvSpPr/>
              <p:nvPr/>
            </p:nvSpPr>
            <p:spPr>
              <a:xfrm>
                <a:off x="6187693" y="3496480"/>
                <a:ext cx="2236585" cy="2236585"/>
              </a:xfrm>
              <a:prstGeom prst="ellipse">
                <a:avLst/>
              </a:prstGeom>
              <a:noFill/>
              <a:ln w="25400" cap="flat" cmpd="sng" algn="ctr">
                <a:solidFill>
                  <a:sysClr val="window" lastClr="FFFFFF">
                    <a:lumMod val="75000"/>
                  </a:sysClr>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103" name="Oval 102">
                <a:extLst>
                  <a:ext uri="{FF2B5EF4-FFF2-40B4-BE49-F238E27FC236}">
                    <a16:creationId xmlns:a16="http://schemas.microsoft.com/office/drawing/2014/main" id="{D76E2CAA-5D91-ECBE-C1BF-2EA13958BBE2}"/>
                  </a:ext>
                </a:extLst>
              </p:cNvPr>
              <p:cNvSpPr/>
              <p:nvPr/>
            </p:nvSpPr>
            <p:spPr>
              <a:xfrm>
                <a:off x="8071277" y="3864008"/>
                <a:ext cx="331346" cy="331346"/>
              </a:xfrm>
              <a:prstGeom prst="ellipse">
                <a:avLst/>
              </a:prstGeom>
              <a:solidFill>
                <a:srgbClr val="FFD8FF"/>
              </a:solidFill>
              <a:ln w="254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104" name="Oval 103">
                <a:extLst>
                  <a:ext uri="{FF2B5EF4-FFF2-40B4-BE49-F238E27FC236}">
                    <a16:creationId xmlns:a16="http://schemas.microsoft.com/office/drawing/2014/main" id="{BF546677-B4A8-C512-8CDC-85460C3A9E25}"/>
                  </a:ext>
                </a:extLst>
              </p:cNvPr>
              <p:cNvSpPr/>
              <p:nvPr/>
            </p:nvSpPr>
            <p:spPr>
              <a:xfrm>
                <a:off x="8237580" y="4409216"/>
                <a:ext cx="331346" cy="331346"/>
              </a:xfrm>
              <a:prstGeom prst="ellipse">
                <a:avLst/>
              </a:prstGeom>
              <a:solidFill>
                <a:srgbClr val="FFAFFF"/>
              </a:solidFill>
              <a:ln w="254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105" name="Oval 104">
                <a:extLst>
                  <a:ext uri="{FF2B5EF4-FFF2-40B4-BE49-F238E27FC236}">
                    <a16:creationId xmlns:a16="http://schemas.microsoft.com/office/drawing/2014/main" id="{BFEDA1A4-50D3-92AC-5F89-B6268F2BD34A}"/>
                  </a:ext>
                </a:extLst>
              </p:cNvPr>
              <p:cNvSpPr/>
              <p:nvPr/>
            </p:nvSpPr>
            <p:spPr>
              <a:xfrm>
                <a:off x="8103437" y="4965716"/>
                <a:ext cx="331346" cy="331346"/>
              </a:xfrm>
              <a:prstGeom prst="ellipse">
                <a:avLst/>
              </a:prstGeom>
              <a:solidFill>
                <a:srgbClr val="D883FF"/>
              </a:solidFill>
              <a:ln w="254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106" name="Oval 105">
                <a:extLst>
                  <a:ext uri="{FF2B5EF4-FFF2-40B4-BE49-F238E27FC236}">
                    <a16:creationId xmlns:a16="http://schemas.microsoft.com/office/drawing/2014/main" id="{3148B973-6717-E9A7-AAC7-91CA82B411DD}"/>
                  </a:ext>
                </a:extLst>
              </p:cNvPr>
              <p:cNvSpPr/>
              <p:nvPr/>
            </p:nvSpPr>
            <p:spPr>
              <a:xfrm>
                <a:off x="7728919" y="5369138"/>
                <a:ext cx="331346" cy="331346"/>
              </a:xfrm>
              <a:prstGeom prst="ellipse">
                <a:avLst/>
              </a:prstGeom>
              <a:solidFill>
                <a:srgbClr val="D858FF"/>
              </a:solidFill>
              <a:ln w="254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107" name="Oval 106">
                <a:extLst>
                  <a:ext uri="{FF2B5EF4-FFF2-40B4-BE49-F238E27FC236}">
                    <a16:creationId xmlns:a16="http://schemas.microsoft.com/office/drawing/2014/main" id="{B5C46467-091A-20D0-3ABF-48DFFED2ED25}"/>
                  </a:ext>
                </a:extLst>
              </p:cNvPr>
              <p:cNvSpPr/>
              <p:nvPr/>
            </p:nvSpPr>
            <p:spPr>
              <a:xfrm>
                <a:off x="7102183" y="5534811"/>
                <a:ext cx="331346" cy="331346"/>
              </a:xfrm>
              <a:prstGeom prst="ellipse">
                <a:avLst/>
              </a:prstGeom>
              <a:solidFill>
                <a:srgbClr val="7B2CD6"/>
              </a:solidFill>
              <a:ln w="254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108" name="Oval 107">
                <a:extLst>
                  <a:ext uri="{FF2B5EF4-FFF2-40B4-BE49-F238E27FC236}">
                    <a16:creationId xmlns:a16="http://schemas.microsoft.com/office/drawing/2014/main" id="{67F468D9-79E7-05BA-6DD4-791AD721B57E}"/>
                  </a:ext>
                </a:extLst>
              </p:cNvPr>
              <p:cNvSpPr/>
              <p:nvPr/>
            </p:nvSpPr>
            <p:spPr>
              <a:xfrm>
                <a:off x="6493413" y="5364003"/>
                <a:ext cx="331346" cy="331346"/>
              </a:xfrm>
              <a:prstGeom prst="ellipse">
                <a:avLst/>
              </a:prstGeom>
              <a:solidFill>
                <a:srgbClr val="7030A0"/>
              </a:solidFill>
              <a:ln w="254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grpSp>
        <p:grpSp>
          <p:nvGrpSpPr>
            <p:cNvPr id="109" name="Group 108">
              <a:extLst>
                <a:ext uri="{FF2B5EF4-FFF2-40B4-BE49-F238E27FC236}">
                  <a16:creationId xmlns:a16="http://schemas.microsoft.com/office/drawing/2014/main" id="{4468BCC9-18EF-C555-F686-5696B19BE917}"/>
                </a:ext>
              </a:extLst>
            </p:cNvPr>
            <p:cNvGrpSpPr/>
            <p:nvPr/>
          </p:nvGrpSpPr>
          <p:grpSpPr>
            <a:xfrm rot="4559282">
              <a:off x="6343789" y="4933702"/>
              <a:ext cx="1678366" cy="1658159"/>
              <a:chOff x="6187693" y="3496480"/>
              <a:chExt cx="2381233" cy="2369677"/>
            </a:xfrm>
          </p:grpSpPr>
          <p:sp>
            <p:nvSpPr>
              <p:cNvPr id="110" name="Oval 109">
                <a:extLst>
                  <a:ext uri="{FF2B5EF4-FFF2-40B4-BE49-F238E27FC236}">
                    <a16:creationId xmlns:a16="http://schemas.microsoft.com/office/drawing/2014/main" id="{82F2DBD7-2258-7C74-590E-5CB27C302EA6}"/>
                  </a:ext>
                </a:extLst>
              </p:cNvPr>
              <p:cNvSpPr/>
              <p:nvPr/>
            </p:nvSpPr>
            <p:spPr>
              <a:xfrm>
                <a:off x="6187693" y="3496480"/>
                <a:ext cx="2236585" cy="2236585"/>
              </a:xfrm>
              <a:prstGeom prst="ellipse">
                <a:avLst/>
              </a:prstGeom>
              <a:noFill/>
              <a:ln w="25400" cap="flat" cmpd="sng" algn="ctr">
                <a:solidFill>
                  <a:sysClr val="window" lastClr="FFFFFF">
                    <a:lumMod val="75000"/>
                  </a:sysClr>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111" name="Oval 110">
                <a:extLst>
                  <a:ext uri="{FF2B5EF4-FFF2-40B4-BE49-F238E27FC236}">
                    <a16:creationId xmlns:a16="http://schemas.microsoft.com/office/drawing/2014/main" id="{3AE01C3F-FBF7-B10A-7D77-D9D9B2F3A562}"/>
                  </a:ext>
                </a:extLst>
              </p:cNvPr>
              <p:cNvSpPr/>
              <p:nvPr/>
            </p:nvSpPr>
            <p:spPr>
              <a:xfrm>
                <a:off x="8071277" y="3864008"/>
                <a:ext cx="331346" cy="331346"/>
              </a:xfrm>
              <a:prstGeom prst="ellipse">
                <a:avLst/>
              </a:prstGeom>
              <a:solidFill>
                <a:srgbClr val="63C5B4">
                  <a:lumMod val="20000"/>
                  <a:lumOff val="80000"/>
                </a:srgbClr>
              </a:solidFill>
              <a:ln w="254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112" name="Oval 111">
                <a:extLst>
                  <a:ext uri="{FF2B5EF4-FFF2-40B4-BE49-F238E27FC236}">
                    <a16:creationId xmlns:a16="http://schemas.microsoft.com/office/drawing/2014/main" id="{506FFEA2-3FAE-54E6-EFCA-E1BD33785FD2}"/>
                  </a:ext>
                </a:extLst>
              </p:cNvPr>
              <p:cNvSpPr/>
              <p:nvPr/>
            </p:nvSpPr>
            <p:spPr>
              <a:xfrm>
                <a:off x="8237580" y="4409216"/>
                <a:ext cx="331346" cy="331346"/>
              </a:xfrm>
              <a:prstGeom prst="ellipse">
                <a:avLst/>
              </a:prstGeom>
              <a:solidFill>
                <a:srgbClr val="63C5B4">
                  <a:lumMod val="40000"/>
                  <a:lumOff val="60000"/>
                </a:srgbClr>
              </a:solidFill>
              <a:ln w="254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113" name="Oval 112">
                <a:extLst>
                  <a:ext uri="{FF2B5EF4-FFF2-40B4-BE49-F238E27FC236}">
                    <a16:creationId xmlns:a16="http://schemas.microsoft.com/office/drawing/2014/main" id="{9F246E02-B7B9-3249-4B18-EE8A64B852FD}"/>
                  </a:ext>
                </a:extLst>
              </p:cNvPr>
              <p:cNvSpPr/>
              <p:nvPr/>
            </p:nvSpPr>
            <p:spPr>
              <a:xfrm>
                <a:off x="8103437" y="4965716"/>
                <a:ext cx="331346" cy="331346"/>
              </a:xfrm>
              <a:prstGeom prst="ellipse">
                <a:avLst/>
              </a:prstGeom>
              <a:solidFill>
                <a:srgbClr val="63C5B4">
                  <a:lumMod val="60000"/>
                  <a:lumOff val="40000"/>
                </a:srgbClr>
              </a:solidFill>
              <a:ln w="254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114" name="Oval 113">
                <a:extLst>
                  <a:ext uri="{FF2B5EF4-FFF2-40B4-BE49-F238E27FC236}">
                    <a16:creationId xmlns:a16="http://schemas.microsoft.com/office/drawing/2014/main" id="{4CDAB0BB-8898-9F03-033E-B88C295909D5}"/>
                  </a:ext>
                </a:extLst>
              </p:cNvPr>
              <p:cNvSpPr/>
              <p:nvPr/>
            </p:nvSpPr>
            <p:spPr>
              <a:xfrm>
                <a:off x="7728919" y="5369138"/>
                <a:ext cx="331346" cy="331346"/>
              </a:xfrm>
              <a:prstGeom prst="ellipse">
                <a:avLst/>
              </a:prstGeom>
              <a:solidFill>
                <a:srgbClr val="63C5B4"/>
              </a:solidFill>
              <a:ln w="254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115" name="Oval 114">
                <a:extLst>
                  <a:ext uri="{FF2B5EF4-FFF2-40B4-BE49-F238E27FC236}">
                    <a16:creationId xmlns:a16="http://schemas.microsoft.com/office/drawing/2014/main" id="{46D38566-4FDE-9B14-463B-6E8A6160E76D}"/>
                  </a:ext>
                </a:extLst>
              </p:cNvPr>
              <p:cNvSpPr/>
              <p:nvPr/>
            </p:nvSpPr>
            <p:spPr>
              <a:xfrm>
                <a:off x="7102183" y="5534811"/>
                <a:ext cx="331346" cy="331346"/>
              </a:xfrm>
              <a:prstGeom prst="ellipse">
                <a:avLst/>
              </a:prstGeom>
              <a:solidFill>
                <a:srgbClr val="63C5B4">
                  <a:lumMod val="75000"/>
                </a:srgbClr>
              </a:solidFill>
              <a:ln w="254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116" name="Oval 115">
                <a:extLst>
                  <a:ext uri="{FF2B5EF4-FFF2-40B4-BE49-F238E27FC236}">
                    <a16:creationId xmlns:a16="http://schemas.microsoft.com/office/drawing/2014/main" id="{21570257-DCA6-E455-C834-EB94DE8EDE6D}"/>
                  </a:ext>
                </a:extLst>
              </p:cNvPr>
              <p:cNvSpPr/>
              <p:nvPr/>
            </p:nvSpPr>
            <p:spPr>
              <a:xfrm>
                <a:off x="6493413" y="5364003"/>
                <a:ext cx="331346" cy="331346"/>
              </a:xfrm>
              <a:prstGeom prst="ellipse">
                <a:avLst/>
              </a:prstGeom>
              <a:solidFill>
                <a:srgbClr val="63C5B4">
                  <a:lumMod val="50000"/>
                </a:srgbClr>
              </a:solidFill>
              <a:ln w="254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grpSp>
        <p:grpSp>
          <p:nvGrpSpPr>
            <p:cNvPr id="117" name="Group 116">
              <a:extLst>
                <a:ext uri="{FF2B5EF4-FFF2-40B4-BE49-F238E27FC236}">
                  <a16:creationId xmlns:a16="http://schemas.microsoft.com/office/drawing/2014/main" id="{582AD699-B973-F462-E4C4-E362FCF543B3}"/>
                </a:ext>
              </a:extLst>
            </p:cNvPr>
            <p:cNvGrpSpPr/>
            <p:nvPr/>
          </p:nvGrpSpPr>
          <p:grpSpPr>
            <a:xfrm rot="7590618">
              <a:off x="5073765" y="3435067"/>
              <a:ext cx="1594079" cy="1707104"/>
              <a:chOff x="6187693" y="3496480"/>
              <a:chExt cx="2381233" cy="2369677"/>
            </a:xfrm>
          </p:grpSpPr>
          <p:sp>
            <p:nvSpPr>
              <p:cNvPr id="118" name="Oval 117">
                <a:extLst>
                  <a:ext uri="{FF2B5EF4-FFF2-40B4-BE49-F238E27FC236}">
                    <a16:creationId xmlns:a16="http://schemas.microsoft.com/office/drawing/2014/main" id="{BD280ABC-CADD-FB8F-3CD2-D15E1980F918}"/>
                  </a:ext>
                </a:extLst>
              </p:cNvPr>
              <p:cNvSpPr/>
              <p:nvPr/>
            </p:nvSpPr>
            <p:spPr>
              <a:xfrm>
                <a:off x="6187693" y="3496480"/>
                <a:ext cx="2236585" cy="2236585"/>
              </a:xfrm>
              <a:prstGeom prst="ellipse">
                <a:avLst/>
              </a:prstGeom>
              <a:noFill/>
              <a:ln w="25400" cap="flat" cmpd="sng" algn="ctr">
                <a:solidFill>
                  <a:sysClr val="window" lastClr="FFFFFF">
                    <a:lumMod val="75000"/>
                  </a:sysClr>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119" name="Oval 118">
                <a:extLst>
                  <a:ext uri="{FF2B5EF4-FFF2-40B4-BE49-F238E27FC236}">
                    <a16:creationId xmlns:a16="http://schemas.microsoft.com/office/drawing/2014/main" id="{5E31A678-8E85-C062-E600-E9DB45C02BD5}"/>
                  </a:ext>
                </a:extLst>
              </p:cNvPr>
              <p:cNvSpPr/>
              <p:nvPr/>
            </p:nvSpPr>
            <p:spPr>
              <a:xfrm>
                <a:off x="8071277" y="3864008"/>
                <a:ext cx="331346" cy="331346"/>
              </a:xfrm>
              <a:prstGeom prst="ellipse">
                <a:avLst/>
              </a:prstGeom>
              <a:solidFill>
                <a:srgbClr val="44C7EE">
                  <a:lumMod val="60000"/>
                  <a:lumOff val="40000"/>
                </a:srgbClr>
              </a:solidFill>
              <a:ln w="254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120" name="Oval 119">
                <a:extLst>
                  <a:ext uri="{FF2B5EF4-FFF2-40B4-BE49-F238E27FC236}">
                    <a16:creationId xmlns:a16="http://schemas.microsoft.com/office/drawing/2014/main" id="{31DA81A6-4647-DD9A-E475-FD68069C892F}"/>
                  </a:ext>
                </a:extLst>
              </p:cNvPr>
              <p:cNvSpPr/>
              <p:nvPr/>
            </p:nvSpPr>
            <p:spPr>
              <a:xfrm>
                <a:off x="8237580" y="4409216"/>
                <a:ext cx="331346" cy="331346"/>
              </a:xfrm>
              <a:prstGeom prst="ellipse">
                <a:avLst/>
              </a:prstGeom>
              <a:solidFill>
                <a:srgbClr val="44C7EE">
                  <a:lumMod val="75000"/>
                </a:srgbClr>
              </a:solidFill>
              <a:ln w="254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121" name="Oval 120">
                <a:extLst>
                  <a:ext uri="{FF2B5EF4-FFF2-40B4-BE49-F238E27FC236}">
                    <a16:creationId xmlns:a16="http://schemas.microsoft.com/office/drawing/2014/main" id="{7173F480-8CDB-B58B-BBA6-FE10E653B05F}"/>
                  </a:ext>
                </a:extLst>
              </p:cNvPr>
              <p:cNvSpPr/>
              <p:nvPr/>
            </p:nvSpPr>
            <p:spPr>
              <a:xfrm>
                <a:off x="8103437" y="4965716"/>
                <a:ext cx="331346" cy="331346"/>
              </a:xfrm>
              <a:prstGeom prst="ellipse">
                <a:avLst/>
              </a:prstGeom>
              <a:solidFill>
                <a:srgbClr val="00AAD6"/>
              </a:solidFill>
              <a:ln w="254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122" name="Oval 121">
                <a:extLst>
                  <a:ext uri="{FF2B5EF4-FFF2-40B4-BE49-F238E27FC236}">
                    <a16:creationId xmlns:a16="http://schemas.microsoft.com/office/drawing/2014/main" id="{DB0A2734-F23F-FD8B-157C-F866DD2BEF0B}"/>
                  </a:ext>
                </a:extLst>
              </p:cNvPr>
              <p:cNvSpPr/>
              <p:nvPr/>
            </p:nvSpPr>
            <p:spPr>
              <a:xfrm>
                <a:off x="7728919" y="5369138"/>
                <a:ext cx="331346" cy="331346"/>
              </a:xfrm>
              <a:prstGeom prst="ellipse">
                <a:avLst/>
              </a:prstGeom>
              <a:solidFill>
                <a:srgbClr val="407DD6"/>
              </a:solidFill>
              <a:ln w="254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123" name="Oval 122">
                <a:extLst>
                  <a:ext uri="{FF2B5EF4-FFF2-40B4-BE49-F238E27FC236}">
                    <a16:creationId xmlns:a16="http://schemas.microsoft.com/office/drawing/2014/main" id="{853A51ED-EEFB-5C24-D5D7-8EB602E8514A}"/>
                  </a:ext>
                </a:extLst>
              </p:cNvPr>
              <p:cNvSpPr/>
              <p:nvPr/>
            </p:nvSpPr>
            <p:spPr>
              <a:xfrm>
                <a:off x="7102183" y="5534811"/>
                <a:ext cx="331346" cy="331346"/>
              </a:xfrm>
              <a:prstGeom prst="ellipse">
                <a:avLst/>
              </a:prstGeom>
              <a:solidFill>
                <a:srgbClr val="407DD6"/>
              </a:solidFill>
              <a:ln w="254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124" name="Oval 123">
                <a:extLst>
                  <a:ext uri="{FF2B5EF4-FFF2-40B4-BE49-F238E27FC236}">
                    <a16:creationId xmlns:a16="http://schemas.microsoft.com/office/drawing/2014/main" id="{33B891C8-B950-C199-8750-A053B2704A83}"/>
                  </a:ext>
                </a:extLst>
              </p:cNvPr>
              <p:cNvSpPr/>
              <p:nvPr/>
            </p:nvSpPr>
            <p:spPr>
              <a:xfrm>
                <a:off x="6493413" y="5364003"/>
                <a:ext cx="331346" cy="331346"/>
              </a:xfrm>
              <a:prstGeom prst="ellipse">
                <a:avLst/>
              </a:prstGeom>
              <a:solidFill>
                <a:srgbClr val="0052FF"/>
              </a:solidFill>
              <a:ln w="254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grpSp>
        <p:grpSp>
          <p:nvGrpSpPr>
            <p:cNvPr id="125" name="Group 124">
              <a:extLst>
                <a:ext uri="{FF2B5EF4-FFF2-40B4-BE49-F238E27FC236}">
                  <a16:creationId xmlns:a16="http://schemas.microsoft.com/office/drawing/2014/main" id="{75A5BA63-3E93-3109-34B6-3875C951CEE5}"/>
                </a:ext>
              </a:extLst>
            </p:cNvPr>
            <p:cNvGrpSpPr/>
            <p:nvPr/>
          </p:nvGrpSpPr>
          <p:grpSpPr>
            <a:xfrm rot="16438234">
              <a:off x="8685827" y="1569668"/>
              <a:ext cx="1585167" cy="1682434"/>
              <a:chOff x="6187693" y="3496480"/>
              <a:chExt cx="2381233" cy="2369677"/>
            </a:xfrm>
          </p:grpSpPr>
          <p:sp>
            <p:nvSpPr>
              <p:cNvPr id="126" name="Oval 125">
                <a:extLst>
                  <a:ext uri="{FF2B5EF4-FFF2-40B4-BE49-F238E27FC236}">
                    <a16:creationId xmlns:a16="http://schemas.microsoft.com/office/drawing/2014/main" id="{42F9640B-6E73-0558-B75E-2E264DB53DDA}"/>
                  </a:ext>
                </a:extLst>
              </p:cNvPr>
              <p:cNvSpPr/>
              <p:nvPr/>
            </p:nvSpPr>
            <p:spPr>
              <a:xfrm>
                <a:off x="6187693" y="3496480"/>
                <a:ext cx="2236585" cy="2236585"/>
              </a:xfrm>
              <a:prstGeom prst="ellipse">
                <a:avLst/>
              </a:prstGeom>
              <a:noFill/>
              <a:ln w="25400" cap="flat" cmpd="sng" algn="ctr">
                <a:solidFill>
                  <a:sysClr val="window" lastClr="FFFFFF">
                    <a:lumMod val="75000"/>
                  </a:sysClr>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127" name="Oval 126">
                <a:extLst>
                  <a:ext uri="{FF2B5EF4-FFF2-40B4-BE49-F238E27FC236}">
                    <a16:creationId xmlns:a16="http://schemas.microsoft.com/office/drawing/2014/main" id="{4CA62702-9792-3F7C-D85A-5BA0F2061440}"/>
                  </a:ext>
                </a:extLst>
              </p:cNvPr>
              <p:cNvSpPr/>
              <p:nvPr/>
            </p:nvSpPr>
            <p:spPr>
              <a:xfrm>
                <a:off x="8071277" y="3864008"/>
                <a:ext cx="331346" cy="331346"/>
              </a:xfrm>
              <a:prstGeom prst="ellipse">
                <a:avLst/>
              </a:prstGeom>
              <a:solidFill>
                <a:srgbClr val="CA4535">
                  <a:lumMod val="20000"/>
                  <a:lumOff val="80000"/>
                </a:srgbClr>
              </a:solidFill>
              <a:ln w="254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128" name="Oval 127">
                <a:extLst>
                  <a:ext uri="{FF2B5EF4-FFF2-40B4-BE49-F238E27FC236}">
                    <a16:creationId xmlns:a16="http://schemas.microsoft.com/office/drawing/2014/main" id="{0F1C2612-FBCA-2FF0-9544-DC352F2005B1}"/>
                  </a:ext>
                </a:extLst>
              </p:cNvPr>
              <p:cNvSpPr/>
              <p:nvPr/>
            </p:nvSpPr>
            <p:spPr>
              <a:xfrm>
                <a:off x="8237580" y="4409216"/>
                <a:ext cx="331346" cy="331346"/>
              </a:xfrm>
              <a:prstGeom prst="ellipse">
                <a:avLst/>
              </a:prstGeom>
              <a:solidFill>
                <a:srgbClr val="CA4535">
                  <a:lumMod val="40000"/>
                  <a:lumOff val="60000"/>
                </a:srgbClr>
              </a:solidFill>
              <a:ln w="254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129" name="Oval 128">
                <a:extLst>
                  <a:ext uri="{FF2B5EF4-FFF2-40B4-BE49-F238E27FC236}">
                    <a16:creationId xmlns:a16="http://schemas.microsoft.com/office/drawing/2014/main" id="{BD5BF1DC-1A5D-0D39-16E5-43924448A256}"/>
                  </a:ext>
                </a:extLst>
              </p:cNvPr>
              <p:cNvSpPr/>
              <p:nvPr/>
            </p:nvSpPr>
            <p:spPr>
              <a:xfrm>
                <a:off x="8103437" y="4965716"/>
                <a:ext cx="331346" cy="331346"/>
              </a:xfrm>
              <a:prstGeom prst="ellipse">
                <a:avLst/>
              </a:prstGeom>
              <a:solidFill>
                <a:srgbClr val="CA4535">
                  <a:lumMod val="40000"/>
                  <a:lumOff val="60000"/>
                </a:srgbClr>
              </a:solidFill>
              <a:ln w="254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130" name="Oval 129">
                <a:extLst>
                  <a:ext uri="{FF2B5EF4-FFF2-40B4-BE49-F238E27FC236}">
                    <a16:creationId xmlns:a16="http://schemas.microsoft.com/office/drawing/2014/main" id="{F531168E-B368-DB55-BCEC-61EA296A5B75}"/>
                  </a:ext>
                </a:extLst>
              </p:cNvPr>
              <p:cNvSpPr/>
              <p:nvPr/>
            </p:nvSpPr>
            <p:spPr>
              <a:xfrm>
                <a:off x="7728919" y="5369138"/>
                <a:ext cx="331346" cy="331346"/>
              </a:xfrm>
              <a:prstGeom prst="ellipse">
                <a:avLst/>
              </a:prstGeom>
              <a:solidFill>
                <a:srgbClr val="CA4535">
                  <a:lumMod val="60000"/>
                  <a:lumOff val="40000"/>
                </a:srgbClr>
              </a:solidFill>
              <a:ln w="254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131" name="Oval 130">
                <a:extLst>
                  <a:ext uri="{FF2B5EF4-FFF2-40B4-BE49-F238E27FC236}">
                    <a16:creationId xmlns:a16="http://schemas.microsoft.com/office/drawing/2014/main" id="{9BD5A16B-646A-3BFF-D78D-D9790983BF7D}"/>
                  </a:ext>
                </a:extLst>
              </p:cNvPr>
              <p:cNvSpPr/>
              <p:nvPr/>
            </p:nvSpPr>
            <p:spPr>
              <a:xfrm>
                <a:off x="7102183" y="5534811"/>
                <a:ext cx="331346" cy="331346"/>
              </a:xfrm>
              <a:prstGeom prst="ellipse">
                <a:avLst/>
              </a:prstGeom>
              <a:solidFill>
                <a:srgbClr val="CA4535">
                  <a:lumMod val="75000"/>
                </a:srgbClr>
              </a:solidFill>
              <a:ln w="254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132" name="Oval 131">
                <a:extLst>
                  <a:ext uri="{FF2B5EF4-FFF2-40B4-BE49-F238E27FC236}">
                    <a16:creationId xmlns:a16="http://schemas.microsoft.com/office/drawing/2014/main" id="{8D632499-9750-F2B6-60D3-F553CC1DE1DF}"/>
                  </a:ext>
                </a:extLst>
              </p:cNvPr>
              <p:cNvSpPr/>
              <p:nvPr/>
            </p:nvSpPr>
            <p:spPr>
              <a:xfrm>
                <a:off x="6493413" y="5364003"/>
                <a:ext cx="331346" cy="331346"/>
              </a:xfrm>
              <a:prstGeom prst="ellipse">
                <a:avLst/>
              </a:prstGeom>
              <a:solidFill>
                <a:srgbClr val="CA4535">
                  <a:lumMod val="50000"/>
                </a:srgbClr>
              </a:solidFill>
              <a:ln w="254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grpSp>
        <p:grpSp>
          <p:nvGrpSpPr>
            <p:cNvPr id="134" name="Group 133">
              <a:extLst>
                <a:ext uri="{FF2B5EF4-FFF2-40B4-BE49-F238E27FC236}">
                  <a16:creationId xmlns:a16="http://schemas.microsoft.com/office/drawing/2014/main" id="{707A9AD1-0A14-D8B5-0F95-434419EC9DFC}"/>
                </a:ext>
              </a:extLst>
            </p:cNvPr>
            <p:cNvGrpSpPr/>
            <p:nvPr/>
          </p:nvGrpSpPr>
          <p:grpSpPr>
            <a:xfrm rot="10800000">
              <a:off x="5014012" y="439533"/>
              <a:ext cx="3115003" cy="2966196"/>
              <a:chOff x="6187693" y="3496480"/>
              <a:chExt cx="2358412" cy="2369677"/>
            </a:xfrm>
          </p:grpSpPr>
          <p:sp>
            <p:nvSpPr>
              <p:cNvPr id="135" name="Oval 134">
                <a:extLst>
                  <a:ext uri="{FF2B5EF4-FFF2-40B4-BE49-F238E27FC236}">
                    <a16:creationId xmlns:a16="http://schemas.microsoft.com/office/drawing/2014/main" id="{630F0776-E4EE-4B9B-7055-F6CE7FC68EDB}"/>
                  </a:ext>
                </a:extLst>
              </p:cNvPr>
              <p:cNvSpPr/>
              <p:nvPr/>
            </p:nvSpPr>
            <p:spPr>
              <a:xfrm>
                <a:off x="6187693" y="3496480"/>
                <a:ext cx="2236585" cy="2236585"/>
              </a:xfrm>
              <a:prstGeom prst="ellipse">
                <a:avLst/>
              </a:prstGeom>
              <a:noFill/>
              <a:ln w="25400" cap="flat" cmpd="sng" algn="ctr">
                <a:solidFill>
                  <a:sysClr val="window" lastClr="FFFFFF">
                    <a:lumMod val="75000"/>
                  </a:sysClr>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136" name="Oval 135">
                <a:extLst>
                  <a:ext uri="{FF2B5EF4-FFF2-40B4-BE49-F238E27FC236}">
                    <a16:creationId xmlns:a16="http://schemas.microsoft.com/office/drawing/2014/main" id="{0E2376BE-8D1C-38EA-4D4B-F00A873601FD}"/>
                  </a:ext>
                </a:extLst>
              </p:cNvPr>
              <p:cNvSpPr/>
              <p:nvPr/>
            </p:nvSpPr>
            <p:spPr>
              <a:xfrm>
                <a:off x="8146635" y="4058856"/>
                <a:ext cx="331346" cy="331346"/>
              </a:xfrm>
              <a:prstGeom prst="ellipse">
                <a:avLst/>
              </a:prstGeom>
              <a:solidFill>
                <a:srgbClr val="FAA21C">
                  <a:lumMod val="20000"/>
                  <a:lumOff val="80000"/>
                </a:srgbClr>
              </a:solidFill>
              <a:ln w="25400" cap="flat" cmpd="sng" algn="ctr">
                <a:noFill/>
                <a:prstDash val="solid"/>
              </a:ln>
              <a:effectLst/>
            </p:spPr>
            <p:txBody>
              <a:bodyPr rtlCol="0" anchor="ctr"/>
              <a:lstStyle/>
              <a:p>
                <a:pPr algn="ctr" defTabSz="685800">
                  <a:defRPr/>
                </a:pPr>
                <a:endParaRPr lang="en-US" sz="1350" kern="0" dirty="0">
                  <a:solidFill>
                    <a:prstClr val="white"/>
                  </a:solidFill>
                  <a:latin typeface="Calibri"/>
                </a:endParaRPr>
              </a:p>
            </p:txBody>
          </p:sp>
          <p:sp>
            <p:nvSpPr>
              <p:cNvPr id="137" name="Oval 136">
                <a:extLst>
                  <a:ext uri="{FF2B5EF4-FFF2-40B4-BE49-F238E27FC236}">
                    <a16:creationId xmlns:a16="http://schemas.microsoft.com/office/drawing/2014/main" id="{6B49D50B-7654-0BA5-2DAC-6559C312DADD}"/>
                  </a:ext>
                </a:extLst>
              </p:cNvPr>
              <p:cNvSpPr/>
              <p:nvPr/>
            </p:nvSpPr>
            <p:spPr>
              <a:xfrm>
                <a:off x="8214759" y="4525363"/>
                <a:ext cx="331346" cy="331346"/>
              </a:xfrm>
              <a:prstGeom prst="ellipse">
                <a:avLst/>
              </a:prstGeom>
              <a:solidFill>
                <a:srgbClr val="FAA21C">
                  <a:lumMod val="40000"/>
                  <a:lumOff val="60000"/>
                </a:srgbClr>
              </a:solidFill>
              <a:ln w="25400" cap="flat" cmpd="sng" algn="ctr">
                <a:noFill/>
                <a:prstDash val="solid"/>
              </a:ln>
              <a:effectLst/>
            </p:spPr>
            <p:txBody>
              <a:bodyPr rtlCol="0" anchor="ctr"/>
              <a:lstStyle/>
              <a:p>
                <a:pPr algn="ctr" defTabSz="685800">
                  <a:defRPr/>
                </a:pPr>
                <a:endParaRPr lang="en-US" sz="1350" kern="0" dirty="0">
                  <a:solidFill>
                    <a:prstClr val="white"/>
                  </a:solidFill>
                  <a:latin typeface="Calibri"/>
                </a:endParaRPr>
              </a:p>
            </p:txBody>
          </p:sp>
          <p:sp>
            <p:nvSpPr>
              <p:cNvPr id="138" name="Oval 137">
                <a:extLst>
                  <a:ext uri="{FF2B5EF4-FFF2-40B4-BE49-F238E27FC236}">
                    <a16:creationId xmlns:a16="http://schemas.microsoft.com/office/drawing/2014/main" id="{5F140C37-D079-E3A0-CCF8-8D6AE7719D79}"/>
                  </a:ext>
                </a:extLst>
              </p:cNvPr>
              <p:cNvSpPr/>
              <p:nvPr/>
            </p:nvSpPr>
            <p:spPr>
              <a:xfrm>
                <a:off x="8042151" y="5073640"/>
                <a:ext cx="331346" cy="331346"/>
              </a:xfrm>
              <a:prstGeom prst="ellipse">
                <a:avLst/>
              </a:prstGeom>
              <a:solidFill>
                <a:srgbClr val="FAA21C">
                  <a:lumMod val="60000"/>
                  <a:lumOff val="40000"/>
                </a:srgbClr>
              </a:solidFill>
              <a:ln w="25400" cap="flat" cmpd="sng" algn="ctr">
                <a:noFill/>
                <a:prstDash val="solid"/>
              </a:ln>
              <a:effectLst/>
            </p:spPr>
            <p:txBody>
              <a:bodyPr rtlCol="0" anchor="ctr"/>
              <a:lstStyle/>
              <a:p>
                <a:pPr algn="ctr" defTabSz="685800">
                  <a:defRPr/>
                </a:pPr>
                <a:endParaRPr lang="en-US" sz="1350" kern="0" dirty="0">
                  <a:solidFill>
                    <a:prstClr val="white"/>
                  </a:solidFill>
                  <a:latin typeface="Calibri"/>
                </a:endParaRPr>
              </a:p>
            </p:txBody>
          </p:sp>
          <p:sp>
            <p:nvSpPr>
              <p:cNvPr id="139" name="Oval 138">
                <a:extLst>
                  <a:ext uri="{FF2B5EF4-FFF2-40B4-BE49-F238E27FC236}">
                    <a16:creationId xmlns:a16="http://schemas.microsoft.com/office/drawing/2014/main" id="{AF08AC1E-DCAE-CDE7-B8FA-226C4DFA06BA}"/>
                  </a:ext>
                </a:extLst>
              </p:cNvPr>
              <p:cNvSpPr/>
              <p:nvPr/>
            </p:nvSpPr>
            <p:spPr>
              <a:xfrm>
                <a:off x="7658995" y="5515632"/>
                <a:ext cx="331346" cy="331346"/>
              </a:xfrm>
              <a:prstGeom prst="ellipse">
                <a:avLst/>
              </a:prstGeom>
              <a:solidFill>
                <a:srgbClr val="FAA21C"/>
              </a:solidFill>
              <a:ln w="25400" cap="flat" cmpd="sng" algn="ctr">
                <a:noFill/>
                <a:prstDash val="solid"/>
              </a:ln>
              <a:effectLst/>
            </p:spPr>
            <p:txBody>
              <a:bodyPr rtlCol="0" anchor="ctr"/>
              <a:lstStyle/>
              <a:p>
                <a:pPr algn="ctr" defTabSz="685800">
                  <a:defRPr/>
                </a:pPr>
                <a:endParaRPr lang="en-US" sz="1350" kern="0" dirty="0">
                  <a:solidFill>
                    <a:prstClr val="white"/>
                  </a:solidFill>
                  <a:latin typeface="Calibri"/>
                </a:endParaRPr>
              </a:p>
            </p:txBody>
          </p:sp>
          <p:sp>
            <p:nvSpPr>
              <p:cNvPr id="140" name="Oval 139">
                <a:extLst>
                  <a:ext uri="{FF2B5EF4-FFF2-40B4-BE49-F238E27FC236}">
                    <a16:creationId xmlns:a16="http://schemas.microsoft.com/office/drawing/2014/main" id="{D200A1CD-1B9B-F5E9-27E3-D16C0A3667C3}"/>
                  </a:ext>
                </a:extLst>
              </p:cNvPr>
              <p:cNvSpPr/>
              <p:nvPr/>
            </p:nvSpPr>
            <p:spPr>
              <a:xfrm>
                <a:off x="7102183" y="5534811"/>
                <a:ext cx="331346" cy="331346"/>
              </a:xfrm>
              <a:prstGeom prst="ellipse">
                <a:avLst/>
              </a:prstGeom>
              <a:solidFill>
                <a:srgbClr val="FAA21C">
                  <a:lumMod val="75000"/>
                </a:srgbClr>
              </a:solidFill>
              <a:ln w="254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141" name="Oval 140">
                <a:extLst>
                  <a:ext uri="{FF2B5EF4-FFF2-40B4-BE49-F238E27FC236}">
                    <a16:creationId xmlns:a16="http://schemas.microsoft.com/office/drawing/2014/main" id="{4B5FFAB3-B45B-9D3C-CF6D-B555D947D2DE}"/>
                  </a:ext>
                </a:extLst>
              </p:cNvPr>
              <p:cNvSpPr/>
              <p:nvPr/>
            </p:nvSpPr>
            <p:spPr>
              <a:xfrm>
                <a:off x="6327739" y="5168853"/>
                <a:ext cx="331346" cy="331346"/>
              </a:xfrm>
              <a:prstGeom prst="ellipse">
                <a:avLst/>
              </a:prstGeom>
              <a:solidFill>
                <a:srgbClr val="FAA21C">
                  <a:lumMod val="50000"/>
                </a:srgbClr>
              </a:solidFill>
              <a:ln w="25400" cap="flat" cmpd="sng" algn="ctr">
                <a:noFill/>
                <a:prstDash val="solid"/>
              </a:ln>
              <a:effectLst/>
            </p:spPr>
            <p:txBody>
              <a:bodyPr rtlCol="0" anchor="ctr"/>
              <a:lstStyle/>
              <a:p>
                <a:pPr algn="ctr" defTabSz="685800">
                  <a:defRPr/>
                </a:pPr>
                <a:endParaRPr lang="en-US" sz="1350" kern="0" dirty="0">
                  <a:solidFill>
                    <a:prstClr val="white"/>
                  </a:solidFill>
                  <a:latin typeface="Calibri"/>
                </a:endParaRPr>
              </a:p>
            </p:txBody>
          </p:sp>
        </p:grpSp>
        <p:grpSp>
          <p:nvGrpSpPr>
            <p:cNvPr id="142" name="Group 141">
              <a:extLst>
                <a:ext uri="{FF2B5EF4-FFF2-40B4-BE49-F238E27FC236}">
                  <a16:creationId xmlns:a16="http://schemas.microsoft.com/office/drawing/2014/main" id="{F70273D9-7A53-9CD5-682F-98AD2437EDB1}"/>
                </a:ext>
              </a:extLst>
            </p:cNvPr>
            <p:cNvGrpSpPr/>
            <p:nvPr/>
          </p:nvGrpSpPr>
          <p:grpSpPr>
            <a:xfrm>
              <a:off x="6192849" y="2252293"/>
              <a:ext cx="3810478" cy="3810478"/>
              <a:chOff x="3235015" y="1416374"/>
              <a:chExt cx="3810478" cy="3810478"/>
            </a:xfrm>
          </p:grpSpPr>
          <p:sp>
            <p:nvSpPr>
              <p:cNvPr id="143" name="Oval 142">
                <a:extLst>
                  <a:ext uri="{FF2B5EF4-FFF2-40B4-BE49-F238E27FC236}">
                    <a16:creationId xmlns:a16="http://schemas.microsoft.com/office/drawing/2014/main" id="{BB0BC83B-E5FA-7495-F998-47BAC6EFB3AD}"/>
                  </a:ext>
                </a:extLst>
              </p:cNvPr>
              <p:cNvSpPr/>
              <p:nvPr/>
            </p:nvSpPr>
            <p:spPr>
              <a:xfrm>
                <a:off x="3235015" y="1416374"/>
                <a:ext cx="3810478" cy="3810478"/>
              </a:xfrm>
              <a:prstGeom prst="ellipse">
                <a:avLst/>
              </a:prstGeom>
              <a:solidFill>
                <a:sysClr val="window" lastClr="FFFFFF"/>
              </a:solidFill>
              <a:ln w="38100" cap="flat" cmpd="sng" algn="ctr">
                <a:solidFill>
                  <a:sysClr val="window" lastClr="FFFFFF">
                    <a:lumMod val="75000"/>
                  </a:sysClr>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144" name="Oval 143">
                <a:extLst>
                  <a:ext uri="{FF2B5EF4-FFF2-40B4-BE49-F238E27FC236}">
                    <a16:creationId xmlns:a16="http://schemas.microsoft.com/office/drawing/2014/main" id="{60BDACFB-42CF-3ED3-5A57-C7E377C76B62}"/>
                  </a:ext>
                </a:extLst>
              </p:cNvPr>
              <p:cNvSpPr/>
              <p:nvPr/>
            </p:nvSpPr>
            <p:spPr>
              <a:xfrm>
                <a:off x="3465060" y="1646420"/>
                <a:ext cx="3350388" cy="3350388"/>
              </a:xfrm>
              <a:prstGeom prst="ellipse">
                <a:avLst/>
              </a:prstGeom>
              <a:noFill/>
              <a:ln w="38100" cap="flat" cmpd="sng" algn="ctr">
                <a:solidFill>
                  <a:sysClr val="window" lastClr="FFFFFF">
                    <a:lumMod val="85000"/>
                  </a:sysClr>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145" name="Oval 144">
                <a:extLst>
                  <a:ext uri="{FF2B5EF4-FFF2-40B4-BE49-F238E27FC236}">
                    <a16:creationId xmlns:a16="http://schemas.microsoft.com/office/drawing/2014/main" id="{8095269D-D397-AE63-1263-5C9601904CBB}"/>
                  </a:ext>
                </a:extLst>
              </p:cNvPr>
              <p:cNvSpPr/>
              <p:nvPr/>
            </p:nvSpPr>
            <p:spPr>
              <a:xfrm>
                <a:off x="3657311" y="1838671"/>
                <a:ext cx="2965886" cy="2965887"/>
              </a:xfrm>
              <a:prstGeom prst="ellipse">
                <a:avLst/>
              </a:prstGeom>
              <a:noFill/>
              <a:ln w="38100" cap="flat" cmpd="sng" algn="ctr">
                <a:solidFill>
                  <a:sysClr val="window" lastClr="FFFFFF">
                    <a:lumMod val="95000"/>
                  </a:sysClr>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146" name="Oval 145">
                <a:extLst>
                  <a:ext uri="{FF2B5EF4-FFF2-40B4-BE49-F238E27FC236}">
                    <a16:creationId xmlns:a16="http://schemas.microsoft.com/office/drawing/2014/main" id="{156C2636-7369-3053-6A23-E8E2F3DC0346}"/>
                  </a:ext>
                </a:extLst>
              </p:cNvPr>
              <p:cNvSpPr/>
              <p:nvPr/>
            </p:nvSpPr>
            <p:spPr>
              <a:xfrm>
                <a:off x="3993641" y="2017310"/>
                <a:ext cx="2525522" cy="2339759"/>
              </a:xfrm>
              <a:prstGeom prst="ellipse">
                <a:avLst/>
              </a:prstGeom>
              <a:solidFill>
                <a:srgbClr val="A2B51F">
                  <a:alpha val="7000"/>
                </a:srgbClr>
              </a:solidFill>
              <a:ln w="254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147" name="Oval 146">
                <a:extLst>
                  <a:ext uri="{FF2B5EF4-FFF2-40B4-BE49-F238E27FC236}">
                    <a16:creationId xmlns:a16="http://schemas.microsoft.com/office/drawing/2014/main" id="{F85A0B44-46FC-A2BF-680E-588DC79A9011}"/>
                  </a:ext>
                </a:extLst>
              </p:cNvPr>
              <p:cNvSpPr/>
              <p:nvPr/>
            </p:nvSpPr>
            <p:spPr>
              <a:xfrm>
                <a:off x="4311888" y="2493248"/>
                <a:ext cx="1656730" cy="1656729"/>
              </a:xfrm>
              <a:prstGeom prst="ellipse">
                <a:avLst/>
              </a:prstGeom>
              <a:solidFill>
                <a:srgbClr val="A2B51F">
                  <a:alpha val="29000"/>
                </a:srgbClr>
              </a:solidFill>
              <a:ln w="254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148" name="Oval 147">
                <a:extLst>
                  <a:ext uri="{FF2B5EF4-FFF2-40B4-BE49-F238E27FC236}">
                    <a16:creationId xmlns:a16="http://schemas.microsoft.com/office/drawing/2014/main" id="{D9DB2F07-AAF9-478F-2564-0EB92AD10B17}"/>
                  </a:ext>
                </a:extLst>
              </p:cNvPr>
              <p:cNvSpPr/>
              <p:nvPr/>
            </p:nvSpPr>
            <p:spPr>
              <a:xfrm>
                <a:off x="4430086" y="2611445"/>
                <a:ext cx="1420336" cy="1420336"/>
              </a:xfrm>
              <a:prstGeom prst="ellipse">
                <a:avLst/>
              </a:prstGeom>
              <a:solidFill>
                <a:srgbClr val="A2B51F">
                  <a:alpha val="40000"/>
                </a:srgbClr>
              </a:solidFill>
              <a:ln w="254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149" name="Oval 148">
                <a:extLst>
                  <a:ext uri="{FF2B5EF4-FFF2-40B4-BE49-F238E27FC236}">
                    <a16:creationId xmlns:a16="http://schemas.microsoft.com/office/drawing/2014/main" id="{6716F617-C193-7B9B-D9FB-ECCAC379C762}"/>
                  </a:ext>
                </a:extLst>
              </p:cNvPr>
              <p:cNvSpPr/>
              <p:nvPr/>
            </p:nvSpPr>
            <p:spPr>
              <a:xfrm>
                <a:off x="4370968" y="2717680"/>
                <a:ext cx="1633854" cy="1206272"/>
              </a:xfrm>
              <a:prstGeom prst="ellipse">
                <a:avLst/>
              </a:prstGeom>
              <a:solidFill>
                <a:srgbClr val="A2B51F"/>
              </a:solidFill>
              <a:ln w="25400" cap="flat" cmpd="sng" algn="ctr">
                <a:noFill/>
                <a:prstDash val="solid"/>
              </a:ln>
              <a:effectLst/>
            </p:spPr>
            <p:txBody>
              <a:bodyPr rtlCol="0" anchor="ctr"/>
              <a:lstStyle/>
              <a:p>
                <a:pPr algn="ctr" defTabSz="685800">
                  <a:defRPr/>
                </a:pPr>
                <a:r>
                  <a:rPr lang="en-US" sz="900" kern="0" dirty="0">
                    <a:solidFill>
                      <a:prstClr val="white"/>
                    </a:solidFill>
                    <a:latin typeface="Calibri"/>
                  </a:rPr>
                  <a:t>IND-Led Wellness MN/MSN</a:t>
                </a:r>
              </a:p>
            </p:txBody>
          </p:sp>
        </p:grpSp>
        <p:grpSp>
          <p:nvGrpSpPr>
            <p:cNvPr id="150" name="Group 149">
              <a:extLst>
                <a:ext uri="{FF2B5EF4-FFF2-40B4-BE49-F238E27FC236}">
                  <a16:creationId xmlns:a16="http://schemas.microsoft.com/office/drawing/2014/main" id="{67BEFE9D-1730-CB43-A6D1-E8727B6BBB49}"/>
                </a:ext>
              </a:extLst>
            </p:cNvPr>
            <p:cNvGrpSpPr/>
            <p:nvPr/>
          </p:nvGrpSpPr>
          <p:grpSpPr>
            <a:xfrm>
              <a:off x="8690624" y="1955122"/>
              <a:ext cx="1301658" cy="1203210"/>
              <a:chOff x="5790529" y="1371600"/>
              <a:chExt cx="1284751" cy="1290683"/>
            </a:xfrm>
          </p:grpSpPr>
          <p:sp>
            <p:nvSpPr>
              <p:cNvPr id="151" name="Oval 150">
                <a:extLst>
                  <a:ext uri="{FF2B5EF4-FFF2-40B4-BE49-F238E27FC236}">
                    <a16:creationId xmlns:a16="http://schemas.microsoft.com/office/drawing/2014/main" id="{FD367C3B-F011-77FC-B049-B5F52ADDB351}"/>
                  </a:ext>
                </a:extLst>
              </p:cNvPr>
              <p:cNvSpPr/>
              <p:nvPr/>
            </p:nvSpPr>
            <p:spPr>
              <a:xfrm>
                <a:off x="5790529" y="1371600"/>
                <a:ext cx="1283965" cy="1283965"/>
              </a:xfrm>
              <a:prstGeom prst="ellipse">
                <a:avLst/>
              </a:prstGeom>
              <a:solidFill>
                <a:srgbClr val="EF463B">
                  <a:alpha val="29000"/>
                </a:srgbClr>
              </a:solidFill>
              <a:ln w="254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152" name="Oval 151">
                <a:extLst>
                  <a:ext uri="{FF2B5EF4-FFF2-40B4-BE49-F238E27FC236}">
                    <a16:creationId xmlns:a16="http://schemas.microsoft.com/office/drawing/2014/main" id="{E8270751-E713-5A90-D775-BC2E682FDD6B}"/>
                  </a:ext>
                </a:extLst>
              </p:cNvPr>
              <p:cNvSpPr/>
              <p:nvPr/>
            </p:nvSpPr>
            <p:spPr>
              <a:xfrm>
                <a:off x="5882132" y="1463203"/>
                <a:ext cx="1100760" cy="1100760"/>
              </a:xfrm>
              <a:prstGeom prst="ellipse">
                <a:avLst/>
              </a:prstGeom>
              <a:solidFill>
                <a:srgbClr val="EF463B">
                  <a:alpha val="40000"/>
                </a:srgbClr>
              </a:solidFill>
              <a:ln w="254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153" name="Oval 152">
                <a:extLst>
                  <a:ext uri="{FF2B5EF4-FFF2-40B4-BE49-F238E27FC236}">
                    <a16:creationId xmlns:a16="http://schemas.microsoft.com/office/drawing/2014/main" id="{68391F81-A85F-6781-B345-A2F282216944}"/>
                  </a:ext>
                </a:extLst>
              </p:cNvPr>
              <p:cNvSpPr/>
              <p:nvPr/>
            </p:nvSpPr>
            <p:spPr>
              <a:xfrm>
                <a:off x="5965083" y="1546153"/>
                <a:ext cx="1110197" cy="1116130"/>
              </a:xfrm>
              <a:prstGeom prst="ellipse">
                <a:avLst/>
              </a:prstGeom>
              <a:solidFill>
                <a:srgbClr val="EF463B"/>
              </a:solidFill>
              <a:ln w="25400" cap="flat" cmpd="sng" algn="ctr">
                <a:noFill/>
                <a:prstDash val="solid"/>
              </a:ln>
              <a:effectLst/>
            </p:spPr>
            <p:txBody>
              <a:bodyPr lIns="0" tIns="68580" rIns="0" bIns="137160" rtlCol="0" anchor="ctr"/>
              <a:lstStyle/>
              <a:p>
                <a:pPr algn="ctr" defTabSz="685800">
                  <a:defRPr/>
                </a:pPr>
                <a:r>
                  <a:rPr lang="en-US" sz="1050" kern="0" dirty="0">
                    <a:solidFill>
                      <a:prstClr val="white"/>
                    </a:solidFill>
                    <a:latin typeface="Arial" panose="020B0604020202020204" pitchFamily="34" charset="0"/>
                    <a:cs typeface="Arial" panose="020B0604020202020204" pitchFamily="34" charset="0"/>
                  </a:rPr>
                  <a:t>Local</a:t>
                </a:r>
              </a:p>
              <a:p>
                <a:pPr algn="ctr" defTabSz="685800">
                  <a:defRPr/>
                </a:pPr>
                <a:r>
                  <a:rPr lang="en-US" sz="1050" kern="0" dirty="0">
                    <a:solidFill>
                      <a:prstClr val="white"/>
                    </a:solidFill>
                    <a:latin typeface="Arial" panose="020B0604020202020204" pitchFamily="34" charset="0"/>
                    <a:cs typeface="Arial" panose="020B0604020202020204" pitchFamily="34" charset="0"/>
                  </a:rPr>
                  <a:t>UBCO</a:t>
                </a:r>
              </a:p>
            </p:txBody>
          </p:sp>
        </p:grpSp>
        <p:grpSp>
          <p:nvGrpSpPr>
            <p:cNvPr id="154" name="Group 153">
              <a:extLst>
                <a:ext uri="{FF2B5EF4-FFF2-40B4-BE49-F238E27FC236}">
                  <a16:creationId xmlns:a16="http://schemas.microsoft.com/office/drawing/2014/main" id="{8501ABA0-02A3-A32B-4151-B10F3BEACF32}"/>
                </a:ext>
              </a:extLst>
            </p:cNvPr>
            <p:cNvGrpSpPr/>
            <p:nvPr/>
          </p:nvGrpSpPr>
          <p:grpSpPr>
            <a:xfrm>
              <a:off x="6639833" y="5027749"/>
              <a:ext cx="1298471" cy="1259921"/>
              <a:chOff x="2090501" y="4072328"/>
              <a:chExt cx="1426361" cy="1426361"/>
            </a:xfrm>
          </p:grpSpPr>
          <p:sp>
            <p:nvSpPr>
              <p:cNvPr id="155" name="Oval 154">
                <a:extLst>
                  <a:ext uri="{FF2B5EF4-FFF2-40B4-BE49-F238E27FC236}">
                    <a16:creationId xmlns:a16="http://schemas.microsoft.com/office/drawing/2014/main" id="{D00E4D96-F975-A137-9257-F70092367DC3}"/>
                  </a:ext>
                </a:extLst>
              </p:cNvPr>
              <p:cNvSpPr/>
              <p:nvPr/>
            </p:nvSpPr>
            <p:spPr>
              <a:xfrm>
                <a:off x="2090501" y="4072328"/>
                <a:ext cx="1426361" cy="1426361"/>
              </a:xfrm>
              <a:prstGeom prst="ellipse">
                <a:avLst/>
              </a:prstGeom>
              <a:solidFill>
                <a:srgbClr val="63C5B4">
                  <a:alpha val="29000"/>
                </a:srgbClr>
              </a:solidFill>
              <a:ln w="254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156" name="Oval 155">
                <a:extLst>
                  <a:ext uri="{FF2B5EF4-FFF2-40B4-BE49-F238E27FC236}">
                    <a16:creationId xmlns:a16="http://schemas.microsoft.com/office/drawing/2014/main" id="{83EFAE39-9E1C-CD22-AED0-AB150DFCF597}"/>
                  </a:ext>
                </a:extLst>
              </p:cNvPr>
              <p:cNvSpPr/>
              <p:nvPr/>
            </p:nvSpPr>
            <p:spPr>
              <a:xfrm>
                <a:off x="2192263" y="4174090"/>
                <a:ext cx="1222837" cy="1222837"/>
              </a:xfrm>
              <a:prstGeom prst="ellipse">
                <a:avLst/>
              </a:prstGeom>
              <a:solidFill>
                <a:srgbClr val="63C5B4">
                  <a:alpha val="40000"/>
                </a:srgbClr>
              </a:solidFill>
              <a:ln w="254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157" name="Oval 156">
                <a:extLst>
                  <a:ext uri="{FF2B5EF4-FFF2-40B4-BE49-F238E27FC236}">
                    <a16:creationId xmlns:a16="http://schemas.microsoft.com/office/drawing/2014/main" id="{714071A4-5143-94C8-BF09-966B42EAC741}"/>
                  </a:ext>
                </a:extLst>
              </p:cNvPr>
              <p:cNvSpPr/>
              <p:nvPr/>
            </p:nvSpPr>
            <p:spPr>
              <a:xfrm>
                <a:off x="2299267" y="4372223"/>
                <a:ext cx="1140179" cy="986342"/>
              </a:xfrm>
              <a:prstGeom prst="ellipse">
                <a:avLst/>
              </a:prstGeom>
              <a:solidFill>
                <a:srgbClr val="63C5B4"/>
              </a:solidFill>
              <a:ln w="25400" cap="flat" cmpd="sng" algn="ctr">
                <a:noFill/>
                <a:prstDash val="solid"/>
              </a:ln>
              <a:effectLst/>
            </p:spPr>
            <p:txBody>
              <a:bodyPr lIns="0" tIns="68580" rIns="0" bIns="137160" rtlCol="0" anchor="ctr"/>
              <a:lstStyle/>
              <a:p>
                <a:pPr algn="ctr" defTabSz="685800">
                  <a:defRPr/>
                </a:pPr>
                <a:r>
                  <a:rPr lang="en-US" sz="750" kern="0" dirty="0">
                    <a:solidFill>
                      <a:prstClr val="white"/>
                    </a:solidFill>
                    <a:latin typeface="Arial" panose="020B0604020202020204" pitchFamily="34" charset="0"/>
                    <a:cs typeface="Arial" panose="020B0604020202020204" pitchFamily="34" charset="0"/>
                  </a:rPr>
                  <a:t>Local </a:t>
                </a:r>
              </a:p>
              <a:p>
                <a:pPr algn="ctr" defTabSz="685800">
                  <a:defRPr/>
                </a:pPr>
                <a:r>
                  <a:rPr lang="en-US" sz="1050" kern="0" dirty="0">
                    <a:solidFill>
                      <a:prstClr val="white"/>
                    </a:solidFill>
                    <a:latin typeface="Arial" panose="020B0604020202020204" pitchFamily="34" charset="0"/>
                    <a:cs typeface="Arial" panose="020B0604020202020204" pitchFamily="34" charset="0"/>
                  </a:rPr>
                  <a:t>UNBC</a:t>
                </a:r>
              </a:p>
            </p:txBody>
          </p:sp>
        </p:grpSp>
        <p:grpSp>
          <p:nvGrpSpPr>
            <p:cNvPr id="158" name="Group 157">
              <a:extLst>
                <a:ext uri="{FF2B5EF4-FFF2-40B4-BE49-F238E27FC236}">
                  <a16:creationId xmlns:a16="http://schemas.microsoft.com/office/drawing/2014/main" id="{2086FC5E-182A-1250-A2D7-0B71B7C0DC88}"/>
                </a:ext>
              </a:extLst>
            </p:cNvPr>
            <p:cNvGrpSpPr/>
            <p:nvPr/>
          </p:nvGrpSpPr>
          <p:grpSpPr>
            <a:xfrm>
              <a:off x="5534077" y="953953"/>
              <a:ext cx="2339034" cy="2288840"/>
              <a:chOff x="3206014" y="881745"/>
              <a:chExt cx="1283965" cy="1283965"/>
            </a:xfrm>
          </p:grpSpPr>
          <p:sp>
            <p:nvSpPr>
              <p:cNvPr id="159" name="Oval 158">
                <a:extLst>
                  <a:ext uri="{FF2B5EF4-FFF2-40B4-BE49-F238E27FC236}">
                    <a16:creationId xmlns:a16="http://schemas.microsoft.com/office/drawing/2014/main" id="{7FD27C25-B35F-80D5-00A1-1E9FDAB8790B}"/>
                  </a:ext>
                </a:extLst>
              </p:cNvPr>
              <p:cNvSpPr/>
              <p:nvPr/>
            </p:nvSpPr>
            <p:spPr>
              <a:xfrm>
                <a:off x="3206014" y="881745"/>
                <a:ext cx="1283965" cy="1283965"/>
              </a:xfrm>
              <a:prstGeom prst="ellipse">
                <a:avLst/>
              </a:prstGeom>
              <a:solidFill>
                <a:srgbClr val="FAA21C">
                  <a:alpha val="29000"/>
                </a:srgbClr>
              </a:solidFill>
              <a:ln w="254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160" name="Oval 159">
                <a:extLst>
                  <a:ext uri="{FF2B5EF4-FFF2-40B4-BE49-F238E27FC236}">
                    <a16:creationId xmlns:a16="http://schemas.microsoft.com/office/drawing/2014/main" id="{3E492D7E-C89C-B08A-F810-EF4587FA08D3}"/>
                  </a:ext>
                </a:extLst>
              </p:cNvPr>
              <p:cNvSpPr/>
              <p:nvPr/>
            </p:nvSpPr>
            <p:spPr>
              <a:xfrm>
                <a:off x="3297617" y="973348"/>
                <a:ext cx="1100759" cy="1100759"/>
              </a:xfrm>
              <a:prstGeom prst="ellipse">
                <a:avLst/>
              </a:prstGeom>
              <a:solidFill>
                <a:srgbClr val="FAA21C">
                  <a:alpha val="40000"/>
                </a:srgbClr>
              </a:solidFill>
              <a:ln w="254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161" name="Oval 160">
                <a:extLst>
                  <a:ext uri="{FF2B5EF4-FFF2-40B4-BE49-F238E27FC236}">
                    <a16:creationId xmlns:a16="http://schemas.microsoft.com/office/drawing/2014/main" id="{418E37EF-062F-E48A-6C5D-4AF5B00E374D}"/>
                  </a:ext>
                </a:extLst>
              </p:cNvPr>
              <p:cNvSpPr/>
              <p:nvPr/>
            </p:nvSpPr>
            <p:spPr>
              <a:xfrm>
                <a:off x="3380567" y="1056298"/>
                <a:ext cx="934861" cy="934861"/>
              </a:xfrm>
              <a:prstGeom prst="ellipse">
                <a:avLst/>
              </a:prstGeom>
              <a:solidFill>
                <a:srgbClr val="FAA21C"/>
              </a:solidFill>
              <a:ln w="25400" cap="flat" cmpd="sng" algn="ctr">
                <a:noFill/>
                <a:prstDash val="solid"/>
              </a:ln>
              <a:effectLst/>
            </p:spPr>
            <p:txBody>
              <a:bodyPr lIns="0" tIns="68580" rIns="0" bIns="137160" rtlCol="0" anchor="ctr"/>
              <a:lstStyle/>
              <a:p>
                <a:pPr algn="ctr" defTabSz="685800">
                  <a:defRPr/>
                </a:pPr>
                <a:r>
                  <a:rPr lang="en-US" sz="1050" kern="0" dirty="0">
                    <a:solidFill>
                      <a:prstClr val="white"/>
                    </a:solidFill>
                    <a:latin typeface="Arial" panose="020B0604020202020204" pitchFamily="34" charset="0"/>
                    <a:cs typeface="Arial" panose="020B0604020202020204" pitchFamily="34" charset="0"/>
                  </a:rPr>
                  <a:t>Local</a:t>
                </a:r>
              </a:p>
              <a:p>
                <a:pPr algn="ctr" defTabSz="685800">
                  <a:defRPr/>
                </a:pPr>
                <a:r>
                  <a:rPr lang="en-US" sz="1050" kern="0" dirty="0">
                    <a:solidFill>
                      <a:prstClr val="white"/>
                    </a:solidFill>
                    <a:latin typeface="Arial" panose="020B0604020202020204" pitchFamily="34" charset="0"/>
                    <a:cs typeface="Arial" panose="020B0604020202020204" pitchFamily="34" charset="0"/>
                  </a:rPr>
                  <a:t>Community TRU</a:t>
                </a:r>
              </a:p>
            </p:txBody>
          </p:sp>
        </p:grpSp>
        <p:grpSp>
          <p:nvGrpSpPr>
            <p:cNvPr id="162" name="Group 161">
              <a:extLst>
                <a:ext uri="{FF2B5EF4-FFF2-40B4-BE49-F238E27FC236}">
                  <a16:creationId xmlns:a16="http://schemas.microsoft.com/office/drawing/2014/main" id="{76121081-8009-487E-09F1-2CAC8E4A261A}"/>
                </a:ext>
              </a:extLst>
            </p:cNvPr>
            <p:cNvGrpSpPr/>
            <p:nvPr/>
          </p:nvGrpSpPr>
          <p:grpSpPr>
            <a:xfrm>
              <a:off x="8400253" y="4747827"/>
              <a:ext cx="1313015" cy="1284710"/>
              <a:chOff x="4961647" y="4155686"/>
              <a:chExt cx="1426361" cy="1426361"/>
            </a:xfrm>
          </p:grpSpPr>
          <p:sp>
            <p:nvSpPr>
              <p:cNvPr id="163" name="Oval 162">
                <a:extLst>
                  <a:ext uri="{FF2B5EF4-FFF2-40B4-BE49-F238E27FC236}">
                    <a16:creationId xmlns:a16="http://schemas.microsoft.com/office/drawing/2014/main" id="{EF1210F4-6C96-4EBC-3DD4-2BBCC17D36B2}"/>
                  </a:ext>
                </a:extLst>
              </p:cNvPr>
              <p:cNvSpPr/>
              <p:nvPr/>
            </p:nvSpPr>
            <p:spPr>
              <a:xfrm>
                <a:off x="4961647" y="4155686"/>
                <a:ext cx="1426361" cy="1426361"/>
              </a:xfrm>
              <a:prstGeom prst="ellipse">
                <a:avLst/>
              </a:prstGeom>
              <a:solidFill>
                <a:srgbClr val="44C7EE">
                  <a:alpha val="29000"/>
                </a:srgbClr>
              </a:solidFill>
              <a:ln w="254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164" name="Oval 163">
                <a:extLst>
                  <a:ext uri="{FF2B5EF4-FFF2-40B4-BE49-F238E27FC236}">
                    <a16:creationId xmlns:a16="http://schemas.microsoft.com/office/drawing/2014/main" id="{BB578E82-6E2D-3EB6-592F-AF46A40362AE}"/>
                  </a:ext>
                </a:extLst>
              </p:cNvPr>
              <p:cNvSpPr/>
              <p:nvPr/>
            </p:nvSpPr>
            <p:spPr>
              <a:xfrm>
                <a:off x="5063409" y="4257448"/>
                <a:ext cx="1222837" cy="1222837"/>
              </a:xfrm>
              <a:prstGeom prst="ellipse">
                <a:avLst/>
              </a:prstGeom>
              <a:solidFill>
                <a:srgbClr val="44C7EE">
                  <a:alpha val="40000"/>
                </a:srgbClr>
              </a:solidFill>
              <a:ln w="254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165" name="Oval 164">
                <a:extLst>
                  <a:ext uri="{FF2B5EF4-FFF2-40B4-BE49-F238E27FC236}">
                    <a16:creationId xmlns:a16="http://schemas.microsoft.com/office/drawing/2014/main" id="{7371DD3C-9629-9285-A0BF-5EF6D4E9B7C1}"/>
                  </a:ext>
                </a:extLst>
              </p:cNvPr>
              <p:cNvSpPr/>
              <p:nvPr/>
            </p:nvSpPr>
            <p:spPr>
              <a:xfrm>
                <a:off x="5155558" y="4349597"/>
                <a:ext cx="1038540" cy="1038540"/>
              </a:xfrm>
              <a:prstGeom prst="ellipse">
                <a:avLst/>
              </a:prstGeom>
              <a:solidFill>
                <a:srgbClr val="44C7EE"/>
              </a:solidFill>
              <a:ln w="25400" cap="flat" cmpd="sng" algn="ctr">
                <a:noFill/>
                <a:prstDash val="solid"/>
              </a:ln>
              <a:effectLst/>
            </p:spPr>
            <p:txBody>
              <a:bodyPr lIns="0" tIns="68580" rIns="0" bIns="137160" rtlCol="0" anchor="ctr"/>
              <a:lstStyle/>
              <a:p>
                <a:pPr algn="ctr" defTabSz="685800">
                  <a:defRPr/>
                </a:pPr>
                <a:r>
                  <a:rPr lang="en-US" sz="1050" kern="0" dirty="0">
                    <a:solidFill>
                      <a:prstClr val="white"/>
                    </a:solidFill>
                    <a:latin typeface="Arial" panose="020B0604020202020204" pitchFamily="34" charset="0"/>
                    <a:cs typeface="Arial" panose="020B0604020202020204" pitchFamily="34" charset="0"/>
                  </a:rPr>
                  <a:t>Local</a:t>
                </a:r>
              </a:p>
              <a:p>
                <a:pPr algn="ctr" defTabSz="685800">
                  <a:defRPr/>
                </a:pPr>
                <a:r>
                  <a:rPr lang="en-US" sz="1050" kern="0" dirty="0">
                    <a:solidFill>
                      <a:prstClr val="white"/>
                    </a:solidFill>
                    <a:latin typeface="Arial" panose="020B0604020202020204" pitchFamily="34" charset="0"/>
                    <a:cs typeface="Arial" panose="020B0604020202020204" pitchFamily="34" charset="0"/>
                  </a:rPr>
                  <a:t>UVic</a:t>
                </a:r>
              </a:p>
            </p:txBody>
          </p:sp>
        </p:grpSp>
        <p:sp>
          <p:nvSpPr>
            <p:cNvPr id="166" name="TextBox 165">
              <a:extLst>
                <a:ext uri="{FF2B5EF4-FFF2-40B4-BE49-F238E27FC236}">
                  <a16:creationId xmlns:a16="http://schemas.microsoft.com/office/drawing/2014/main" id="{AA8D48B1-C871-2A7E-6F12-9708435D577A}"/>
                </a:ext>
              </a:extLst>
            </p:cNvPr>
            <p:cNvSpPr txBox="1"/>
            <p:nvPr/>
          </p:nvSpPr>
          <p:spPr>
            <a:xfrm>
              <a:off x="1259957" y="2339793"/>
              <a:ext cx="3901896" cy="656679"/>
            </a:xfrm>
            <a:prstGeom prst="rect">
              <a:avLst/>
            </a:prstGeom>
            <a:noFill/>
          </p:spPr>
          <p:txBody>
            <a:bodyPr wrap="square" rtlCol="0">
              <a:spAutoFit/>
            </a:bodyPr>
            <a:lstStyle/>
            <a:p>
              <a:pPr>
                <a:defRPr/>
              </a:pPr>
              <a:r>
                <a:rPr lang="en-US" sz="1050" b="1" kern="0" dirty="0">
                  <a:solidFill>
                    <a:srgbClr val="A2B51F">
                      <a:lumMod val="75000"/>
                    </a:srgbClr>
                  </a:solidFill>
                  <a:latin typeface="Arial" panose="020B0604020202020204" pitchFamily="34" charset="0"/>
                  <a:cs typeface="Arial" panose="020B0604020202020204" pitchFamily="34" charset="0"/>
                </a:rPr>
                <a:t>Indigenous Community (Leaders &amp; Nurses) </a:t>
              </a:r>
              <a:endParaRPr lang="en-US" sz="1050" b="1" dirty="0">
                <a:solidFill>
                  <a:srgbClr val="A2B51F">
                    <a:lumMod val="75000"/>
                  </a:srgbClr>
                </a:solidFill>
                <a:latin typeface="Arial" panose="020B0604020202020204" pitchFamily="34" charset="0"/>
                <a:cs typeface="Arial" panose="020B0604020202020204" pitchFamily="34" charset="0"/>
              </a:endParaRPr>
            </a:p>
          </p:txBody>
        </p:sp>
        <p:sp>
          <p:nvSpPr>
            <p:cNvPr id="167" name="TextBox 166">
              <a:extLst>
                <a:ext uri="{FF2B5EF4-FFF2-40B4-BE49-F238E27FC236}">
                  <a16:creationId xmlns:a16="http://schemas.microsoft.com/office/drawing/2014/main" id="{202E7436-E985-16C4-9925-18DE312DA6E8}"/>
                </a:ext>
              </a:extLst>
            </p:cNvPr>
            <p:cNvSpPr txBox="1"/>
            <p:nvPr/>
          </p:nvSpPr>
          <p:spPr>
            <a:xfrm>
              <a:off x="1479970" y="1729827"/>
              <a:ext cx="3539671" cy="656679"/>
            </a:xfrm>
            <a:prstGeom prst="rect">
              <a:avLst/>
            </a:prstGeom>
            <a:noFill/>
          </p:spPr>
          <p:txBody>
            <a:bodyPr wrap="square" rtlCol="0">
              <a:spAutoFit/>
            </a:bodyPr>
            <a:lstStyle/>
            <a:p>
              <a:pPr algn="r">
                <a:defRPr/>
              </a:pPr>
              <a:r>
                <a:rPr lang="en-US" sz="1050" b="1" kern="0" dirty="0">
                  <a:solidFill>
                    <a:prstClr val="black">
                      <a:lumMod val="65000"/>
                      <a:lumOff val="35000"/>
                    </a:prstClr>
                  </a:solidFill>
                  <a:latin typeface="Arial" panose="020B0604020202020204" pitchFamily="34" charset="0"/>
                  <a:cs typeface="Arial" panose="020B0604020202020204" pitchFamily="34" charset="0"/>
                </a:rPr>
                <a:t>Community-University Partnership  </a:t>
              </a:r>
              <a:endParaRPr lang="en-US" sz="1050" b="1" dirty="0">
                <a:solidFill>
                  <a:prstClr val="black">
                    <a:lumMod val="65000"/>
                    <a:lumOff val="35000"/>
                  </a:prstClr>
                </a:solidFill>
                <a:latin typeface="Arial" panose="020B0604020202020204" pitchFamily="34" charset="0"/>
                <a:cs typeface="Arial" panose="020B0604020202020204" pitchFamily="34" charset="0"/>
              </a:endParaRPr>
            </a:p>
          </p:txBody>
        </p:sp>
        <p:sp>
          <p:nvSpPr>
            <p:cNvPr id="168" name="TextBox 167">
              <a:extLst>
                <a:ext uri="{FF2B5EF4-FFF2-40B4-BE49-F238E27FC236}">
                  <a16:creationId xmlns:a16="http://schemas.microsoft.com/office/drawing/2014/main" id="{D3A4BA78-3CC6-EA19-FACF-9E90BE0B8D5B}"/>
                </a:ext>
              </a:extLst>
            </p:cNvPr>
            <p:cNvSpPr txBox="1"/>
            <p:nvPr/>
          </p:nvSpPr>
          <p:spPr>
            <a:xfrm>
              <a:off x="2206382" y="1082724"/>
              <a:ext cx="2996311" cy="656679"/>
            </a:xfrm>
            <a:prstGeom prst="rect">
              <a:avLst/>
            </a:prstGeom>
            <a:noFill/>
          </p:spPr>
          <p:txBody>
            <a:bodyPr wrap="square" rtlCol="0">
              <a:spAutoFit/>
            </a:bodyPr>
            <a:lstStyle/>
            <a:p>
              <a:pPr algn="r">
                <a:defRPr/>
              </a:pPr>
              <a:r>
                <a:rPr lang="en-US" sz="1050" b="1" kern="0" dirty="0">
                  <a:solidFill>
                    <a:srgbClr val="CA4535"/>
                  </a:solidFill>
                  <a:latin typeface="Arial" panose="020B0604020202020204" pitchFamily="34" charset="0"/>
                  <a:cs typeface="Arial" panose="020B0604020202020204" pitchFamily="34" charset="0"/>
                </a:rPr>
                <a:t>Review &amp; Support Core Courses</a:t>
              </a:r>
              <a:endParaRPr lang="en-US" sz="1050" b="1" dirty="0">
                <a:solidFill>
                  <a:srgbClr val="CA4535"/>
                </a:solidFill>
                <a:latin typeface="Arial" panose="020B0604020202020204" pitchFamily="34" charset="0"/>
                <a:cs typeface="Arial" panose="020B0604020202020204" pitchFamily="34" charset="0"/>
              </a:endParaRPr>
            </a:p>
          </p:txBody>
        </p:sp>
        <p:sp>
          <p:nvSpPr>
            <p:cNvPr id="169" name="TextBox 168">
              <a:extLst>
                <a:ext uri="{FF2B5EF4-FFF2-40B4-BE49-F238E27FC236}">
                  <a16:creationId xmlns:a16="http://schemas.microsoft.com/office/drawing/2014/main" id="{6B34AF7A-838F-669B-D06A-80255A9EF8B7}"/>
                </a:ext>
              </a:extLst>
            </p:cNvPr>
            <p:cNvSpPr txBox="1"/>
            <p:nvPr/>
          </p:nvSpPr>
          <p:spPr>
            <a:xfrm>
              <a:off x="2845185" y="443853"/>
              <a:ext cx="2518416" cy="656679"/>
            </a:xfrm>
            <a:prstGeom prst="rect">
              <a:avLst/>
            </a:prstGeom>
            <a:noFill/>
          </p:spPr>
          <p:txBody>
            <a:bodyPr wrap="square" rtlCol="0">
              <a:spAutoFit/>
            </a:bodyPr>
            <a:lstStyle/>
            <a:p>
              <a:pPr algn="r">
                <a:defRPr/>
              </a:pPr>
              <a:r>
                <a:rPr lang="en-US" sz="1050" b="1" kern="0" dirty="0">
                  <a:solidFill>
                    <a:srgbClr val="20BEC6">
                      <a:lumMod val="75000"/>
                    </a:srgbClr>
                  </a:solidFill>
                  <a:latin typeface="Arial" panose="020B0604020202020204" pitchFamily="34" charset="0"/>
                  <a:cs typeface="Arial" panose="020B0604020202020204" pitchFamily="34" charset="0"/>
                </a:rPr>
                <a:t>Co Create Elective Courses</a:t>
              </a:r>
              <a:endParaRPr lang="en-US" sz="1050" b="1" dirty="0">
                <a:solidFill>
                  <a:srgbClr val="20BEC6">
                    <a:lumMod val="75000"/>
                  </a:srgbClr>
                </a:solidFill>
                <a:latin typeface="Arial" panose="020B0604020202020204" pitchFamily="34" charset="0"/>
                <a:cs typeface="Arial" panose="020B0604020202020204" pitchFamily="34" charset="0"/>
              </a:endParaRPr>
            </a:p>
          </p:txBody>
        </p:sp>
        <p:sp>
          <p:nvSpPr>
            <p:cNvPr id="170" name="TextBox 169">
              <a:extLst>
                <a:ext uri="{FF2B5EF4-FFF2-40B4-BE49-F238E27FC236}">
                  <a16:creationId xmlns:a16="http://schemas.microsoft.com/office/drawing/2014/main" id="{D184E7CF-61E3-30F6-38A8-BA27147CBD1B}"/>
                </a:ext>
              </a:extLst>
            </p:cNvPr>
            <p:cNvSpPr txBox="1"/>
            <p:nvPr/>
          </p:nvSpPr>
          <p:spPr>
            <a:xfrm>
              <a:off x="8026462" y="1031701"/>
              <a:ext cx="4160515" cy="656678"/>
            </a:xfrm>
            <a:prstGeom prst="rect">
              <a:avLst/>
            </a:prstGeom>
            <a:noFill/>
          </p:spPr>
          <p:txBody>
            <a:bodyPr wrap="square" rtlCol="0">
              <a:spAutoFit/>
            </a:bodyPr>
            <a:lstStyle/>
            <a:p>
              <a:pPr>
                <a:defRPr/>
              </a:pPr>
              <a:r>
                <a:rPr lang="en-US" sz="1050" b="1" kern="0" dirty="0">
                  <a:solidFill>
                    <a:srgbClr val="CA4535">
                      <a:lumMod val="75000"/>
                    </a:srgbClr>
                  </a:solidFill>
                  <a:latin typeface="Arial" panose="020B0604020202020204" pitchFamily="34" charset="0"/>
                  <a:cs typeface="Arial" panose="020B0604020202020204" pitchFamily="34" charset="0"/>
                </a:rPr>
                <a:t>Celebration, Ceremony &amp; Commitments</a:t>
              </a:r>
              <a:endParaRPr lang="en-US" sz="1050" b="1" dirty="0">
                <a:solidFill>
                  <a:srgbClr val="CA4535">
                    <a:lumMod val="75000"/>
                  </a:srgbClr>
                </a:solidFill>
                <a:latin typeface="Arial" panose="020B0604020202020204" pitchFamily="34" charset="0"/>
                <a:cs typeface="Arial" panose="020B0604020202020204" pitchFamily="34" charset="0"/>
              </a:endParaRPr>
            </a:p>
          </p:txBody>
        </p:sp>
        <p:sp>
          <p:nvSpPr>
            <p:cNvPr id="171" name="TextBox 170">
              <a:extLst>
                <a:ext uri="{FF2B5EF4-FFF2-40B4-BE49-F238E27FC236}">
                  <a16:creationId xmlns:a16="http://schemas.microsoft.com/office/drawing/2014/main" id="{5D543EBE-4BC3-A61D-CCD4-C148F047B6FF}"/>
                </a:ext>
              </a:extLst>
            </p:cNvPr>
            <p:cNvSpPr txBox="1"/>
            <p:nvPr/>
          </p:nvSpPr>
          <p:spPr>
            <a:xfrm>
              <a:off x="7041534" y="82714"/>
              <a:ext cx="2951689" cy="656679"/>
            </a:xfrm>
            <a:prstGeom prst="rect">
              <a:avLst/>
            </a:prstGeom>
            <a:noFill/>
          </p:spPr>
          <p:txBody>
            <a:bodyPr wrap="square" rtlCol="0">
              <a:spAutoFit/>
            </a:bodyPr>
            <a:lstStyle/>
            <a:p>
              <a:pPr>
                <a:defRPr/>
              </a:pPr>
              <a:r>
                <a:rPr lang="en-US" sz="1050" b="1" kern="0" dirty="0">
                  <a:solidFill>
                    <a:srgbClr val="FF9900"/>
                  </a:solidFill>
                  <a:latin typeface="Arial" panose="020B0604020202020204" pitchFamily="34" charset="0"/>
                  <a:cs typeface="Arial" panose="020B0604020202020204" pitchFamily="34" charset="0"/>
                </a:rPr>
                <a:t>Intergenerational Mentorship</a:t>
              </a:r>
              <a:endParaRPr lang="en-US" sz="1050" b="1" dirty="0">
                <a:solidFill>
                  <a:srgbClr val="FF9900"/>
                </a:solidFill>
                <a:latin typeface="Arial" panose="020B0604020202020204" pitchFamily="34" charset="0"/>
                <a:cs typeface="Arial" panose="020B0604020202020204" pitchFamily="34" charset="0"/>
              </a:endParaRPr>
            </a:p>
          </p:txBody>
        </p:sp>
        <p:grpSp>
          <p:nvGrpSpPr>
            <p:cNvPr id="172" name="Group 171">
              <a:extLst>
                <a:ext uri="{FF2B5EF4-FFF2-40B4-BE49-F238E27FC236}">
                  <a16:creationId xmlns:a16="http://schemas.microsoft.com/office/drawing/2014/main" id="{2C71D79E-54AE-B8BE-485E-2B205E252D85}"/>
                </a:ext>
              </a:extLst>
            </p:cNvPr>
            <p:cNvGrpSpPr/>
            <p:nvPr/>
          </p:nvGrpSpPr>
          <p:grpSpPr>
            <a:xfrm>
              <a:off x="9602180" y="3545962"/>
              <a:ext cx="1046189" cy="980127"/>
              <a:chOff x="5803088" y="1357418"/>
              <a:chExt cx="1283965" cy="1283965"/>
            </a:xfrm>
          </p:grpSpPr>
          <p:sp>
            <p:nvSpPr>
              <p:cNvPr id="173" name="Oval 172">
                <a:extLst>
                  <a:ext uri="{FF2B5EF4-FFF2-40B4-BE49-F238E27FC236}">
                    <a16:creationId xmlns:a16="http://schemas.microsoft.com/office/drawing/2014/main" id="{6E7D9C3F-ADBE-3A2E-6205-DC988654E7DF}"/>
                  </a:ext>
                </a:extLst>
              </p:cNvPr>
              <p:cNvSpPr/>
              <p:nvPr/>
            </p:nvSpPr>
            <p:spPr>
              <a:xfrm>
                <a:off x="5803088" y="1357418"/>
                <a:ext cx="1283965" cy="1283965"/>
              </a:xfrm>
              <a:prstGeom prst="ellipse">
                <a:avLst/>
              </a:prstGeom>
              <a:solidFill>
                <a:srgbClr val="AC38FF"/>
              </a:solidFill>
              <a:ln w="254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174" name="Oval 173">
                <a:extLst>
                  <a:ext uri="{FF2B5EF4-FFF2-40B4-BE49-F238E27FC236}">
                    <a16:creationId xmlns:a16="http://schemas.microsoft.com/office/drawing/2014/main" id="{C92A795D-A1B4-3611-A9C5-B83B2E5B107F}"/>
                  </a:ext>
                </a:extLst>
              </p:cNvPr>
              <p:cNvSpPr/>
              <p:nvPr/>
            </p:nvSpPr>
            <p:spPr>
              <a:xfrm>
                <a:off x="5882132" y="1463203"/>
                <a:ext cx="1100760" cy="1100760"/>
              </a:xfrm>
              <a:prstGeom prst="ellipse">
                <a:avLst/>
              </a:prstGeom>
              <a:solidFill>
                <a:srgbClr val="FFAFFF"/>
              </a:solidFill>
              <a:ln w="254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175" name="Oval 174">
                <a:extLst>
                  <a:ext uri="{FF2B5EF4-FFF2-40B4-BE49-F238E27FC236}">
                    <a16:creationId xmlns:a16="http://schemas.microsoft.com/office/drawing/2014/main" id="{7C0D38CA-2C26-50E8-FE7B-94FC7A0DFD9B}"/>
                  </a:ext>
                </a:extLst>
              </p:cNvPr>
              <p:cNvSpPr/>
              <p:nvPr/>
            </p:nvSpPr>
            <p:spPr>
              <a:xfrm>
                <a:off x="5892710" y="1544860"/>
                <a:ext cx="1080307" cy="934860"/>
              </a:xfrm>
              <a:prstGeom prst="ellipse">
                <a:avLst/>
              </a:prstGeom>
              <a:solidFill>
                <a:srgbClr val="7030A0"/>
              </a:solidFill>
              <a:ln w="25400" cap="flat" cmpd="sng" algn="ctr">
                <a:noFill/>
                <a:prstDash val="solid"/>
              </a:ln>
              <a:effectLst/>
            </p:spPr>
            <p:txBody>
              <a:bodyPr lIns="0" tIns="68580" rIns="0" bIns="137160" rtlCol="0" anchor="ctr"/>
              <a:lstStyle/>
              <a:p>
                <a:pPr algn="ctr" defTabSz="685800">
                  <a:defRPr/>
                </a:pPr>
                <a:endParaRPr lang="en-US" sz="1050" kern="0" dirty="0">
                  <a:solidFill>
                    <a:prstClr val="white"/>
                  </a:solidFill>
                  <a:latin typeface="Arial" panose="020B0604020202020204" pitchFamily="34" charset="0"/>
                  <a:cs typeface="Arial" panose="020B0604020202020204" pitchFamily="34" charset="0"/>
                </a:endParaRPr>
              </a:p>
              <a:p>
                <a:pPr algn="ctr" defTabSz="685800">
                  <a:defRPr/>
                </a:pPr>
                <a:r>
                  <a:rPr lang="en-US" sz="1050" kern="0" dirty="0">
                    <a:solidFill>
                      <a:prstClr val="white"/>
                    </a:solidFill>
                    <a:latin typeface="Arial" panose="020B0604020202020204" pitchFamily="34" charset="0"/>
                    <a:cs typeface="Arial" panose="020B0604020202020204" pitchFamily="34" charset="0"/>
                  </a:rPr>
                  <a:t>Local TWU</a:t>
                </a:r>
              </a:p>
            </p:txBody>
          </p:sp>
        </p:grpSp>
        <p:grpSp>
          <p:nvGrpSpPr>
            <p:cNvPr id="176" name="Group 175">
              <a:extLst>
                <a:ext uri="{FF2B5EF4-FFF2-40B4-BE49-F238E27FC236}">
                  <a16:creationId xmlns:a16="http://schemas.microsoft.com/office/drawing/2014/main" id="{197AB999-57FA-5CE6-B23D-8E45292A0569}"/>
                </a:ext>
              </a:extLst>
            </p:cNvPr>
            <p:cNvGrpSpPr/>
            <p:nvPr/>
          </p:nvGrpSpPr>
          <p:grpSpPr>
            <a:xfrm>
              <a:off x="5469288" y="3676867"/>
              <a:ext cx="1169978" cy="1194875"/>
              <a:chOff x="5790529" y="1371600"/>
              <a:chExt cx="1283965" cy="1283965"/>
            </a:xfrm>
          </p:grpSpPr>
          <p:sp>
            <p:nvSpPr>
              <p:cNvPr id="177" name="Oval 176">
                <a:extLst>
                  <a:ext uri="{FF2B5EF4-FFF2-40B4-BE49-F238E27FC236}">
                    <a16:creationId xmlns:a16="http://schemas.microsoft.com/office/drawing/2014/main" id="{67188622-E0C7-1DA9-200A-477F4D18FF73}"/>
                  </a:ext>
                </a:extLst>
              </p:cNvPr>
              <p:cNvSpPr/>
              <p:nvPr/>
            </p:nvSpPr>
            <p:spPr>
              <a:xfrm>
                <a:off x="5790529" y="1371600"/>
                <a:ext cx="1283965" cy="1283965"/>
              </a:xfrm>
              <a:prstGeom prst="ellipse">
                <a:avLst/>
              </a:prstGeom>
              <a:solidFill>
                <a:srgbClr val="0096FF"/>
              </a:solidFill>
              <a:ln w="254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178" name="Oval 177">
                <a:extLst>
                  <a:ext uri="{FF2B5EF4-FFF2-40B4-BE49-F238E27FC236}">
                    <a16:creationId xmlns:a16="http://schemas.microsoft.com/office/drawing/2014/main" id="{96ECE852-DAA4-37D9-0230-1D4DC42F64B2}"/>
                  </a:ext>
                </a:extLst>
              </p:cNvPr>
              <p:cNvSpPr/>
              <p:nvPr/>
            </p:nvSpPr>
            <p:spPr>
              <a:xfrm>
                <a:off x="5882132" y="1463203"/>
                <a:ext cx="1100760" cy="1100760"/>
              </a:xfrm>
              <a:prstGeom prst="ellipse">
                <a:avLst/>
              </a:prstGeom>
              <a:solidFill>
                <a:srgbClr val="0070C0">
                  <a:alpha val="40000"/>
                </a:srgbClr>
              </a:solidFill>
              <a:ln w="254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179" name="Oval 178">
                <a:extLst>
                  <a:ext uri="{FF2B5EF4-FFF2-40B4-BE49-F238E27FC236}">
                    <a16:creationId xmlns:a16="http://schemas.microsoft.com/office/drawing/2014/main" id="{EADA15CB-B46D-5967-621E-441C09703D59}"/>
                  </a:ext>
                </a:extLst>
              </p:cNvPr>
              <p:cNvSpPr/>
              <p:nvPr/>
            </p:nvSpPr>
            <p:spPr>
              <a:xfrm>
                <a:off x="5929355" y="1549979"/>
                <a:ext cx="1075132" cy="934861"/>
              </a:xfrm>
              <a:prstGeom prst="ellipse">
                <a:avLst/>
              </a:prstGeom>
              <a:solidFill>
                <a:srgbClr val="002060">
                  <a:alpha val="45035"/>
                </a:srgbClr>
              </a:solidFill>
              <a:ln w="25400" cap="flat" cmpd="sng" algn="ctr">
                <a:noFill/>
                <a:prstDash val="solid"/>
              </a:ln>
              <a:effectLst/>
            </p:spPr>
            <p:txBody>
              <a:bodyPr lIns="0" tIns="68580" rIns="0" bIns="137160" rtlCol="0" anchor="ctr"/>
              <a:lstStyle/>
              <a:p>
                <a:pPr algn="ctr" defTabSz="685800">
                  <a:defRPr/>
                </a:pPr>
                <a:r>
                  <a:rPr lang="en-US" sz="1050" kern="0" dirty="0">
                    <a:solidFill>
                      <a:prstClr val="white"/>
                    </a:solidFill>
                    <a:latin typeface="Arial" panose="020B0604020202020204" pitchFamily="34" charset="0"/>
                    <a:cs typeface="Arial" panose="020B0604020202020204" pitchFamily="34" charset="0"/>
                  </a:rPr>
                  <a:t>Local </a:t>
                </a:r>
                <a:r>
                  <a:rPr lang="en-US" sz="750" kern="0" dirty="0">
                    <a:solidFill>
                      <a:prstClr val="white"/>
                    </a:solidFill>
                    <a:latin typeface="Arial" panose="020B0604020202020204" pitchFamily="34" charset="0"/>
                    <a:cs typeface="Arial" panose="020B0604020202020204" pitchFamily="34" charset="0"/>
                  </a:rPr>
                  <a:t> </a:t>
                </a:r>
                <a:r>
                  <a:rPr lang="en-US" sz="1050" kern="0" dirty="0">
                    <a:solidFill>
                      <a:prstClr val="white"/>
                    </a:solidFill>
                    <a:latin typeface="Arial" panose="020B0604020202020204" pitchFamily="34" charset="0"/>
                    <a:cs typeface="Arial" panose="020B0604020202020204" pitchFamily="34" charset="0"/>
                  </a:rPr>
                  <a:t>UBCO</a:t>
                </a:r>
              </a:p>
            </p:txBody>
          </p:sp>
        </p:grpSp>
      </p:grpSp>
      <p:sp>
        <p:nvSpPr>
          <p:cNvPr id="181" name="Title 3">
            <a:extLst>
              <a:ext uri="{FF2B5EF4-FFF2-40B4-BE49-F238E27FC236}">
                <a16:creationId xmlns:a16="http://schemas.microsoft.com/office/drawing/2014/main" id="{1C54BF7C-A42A-F761-B351-96412E35A970}"/>
              </a:ext>
            </a:extLst>
          </p:cNvPr>
          <p:cNvSpPr txBox="1">
            <a:spLocks/>
          </p:cNvSpPr>
          <p:nvPr/>
        </p:nvSpPr>
        <p:spPr>
          <a:xfrm>
            <a:off x="269788" y="438757"/>
            <a:ext cx="2991488" cy="19967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accent3"/>
                </a:solidFill>
                <a:latin typeface="Arial" panose="020B0604020202020204" pitchFamily="34" charset="0"/>
              </a:rPr>
              <a:t>Co-designing Local Hub </a:t>
            </a:r>
            <a:r>
              <a:rPr lang="en-US" sz="2800" dirty="0">
                <a:latin typeface="Arial" panose="020B0604020202020204" pitchFamily="34" charset="0"/>
              </a:rPr>
              <a:t>Partners, Protocols and Process </a:t>
            </a:r>
            <a:br>
              <a:rPr lang="en-US" sz="2800" dirty="0">
                <a:latin typeface="Arial" panose="020B0604020202020204" pitchFamily="34" charset="0"/>
              </a:rPr>
            </a:br>
            <a:endParaRPr lang="en-US" sz="2800" i="1" dirty="0">
              <a:latin typeface="Arial" panose="020B0604020202020204" pitchFamily="34" charset="0"/>
            </a:endParaRPr>
          </a:p>
        </p:txBody>
      </p:sp>
      <p:pic>
        <p:nvPicPr>
          <p:cNvPr id="3" name="Picture 2">
            <a:extLst>
              <a:ext uri="{FF2B5EF4-FFF2-40B4-BE49-F238E27FC236}">
                <a16:creationId xmlns:a16="http://schemas.microsoft.com/office/drawing/2014/main" id="{6C868DE2-12D7-01E0-9C0A-D57F5B533AD6}"/>
              </a:ext>
            </a:extLst>
          </p:cNvPr>
          <p:cNvPicPr>
            <a:picLocks noChangeAspect="1"/>
          </p:cNvPicPr>
          <p:nvPr/>
        </p:nvPicPr>
        <p:blipFill>
          <a:blip r:embed="rId4">
            <a:alphaModFix amt="59000"/>
          </a:blip>
          <a:stretch>
            <a:fillRect/>
          </a:stretch>
        </p:blipFill>
        <p:spPr>
          <a:xfrm>
            <a:off x="6658429" y="3468337"/>
            <a:ext cx="2472170" cy="2746033"/>
          </a:xfrm>
          <a:prstGeom prst="rect">
            <a:avLst/>
          </a:prstGeom>
        </p:spPr>
      </p:pic>
      <p:sp>
        <p:nvSpPr>
          <p:cNvPr id="4" name="TextBox 3">
            <a:extLst>
              <a:ext uri="{FF2B5EF4-FFF2-40B4-BE49-F238E27FC236}">
                <a16:creationId xmlns:a16="http://schemas.microsoft.com/office/drawing/2014/main" id="{F255F5F4-2DE3-F222-CE93-9C3C44A8B9DC}"/>
              </a:ext>
            </a:extLst>
          </p:cNvPr>
          <p:cNvSpPr txBox="1"/>
          <p:nvPr/>
        </p:nvSpPr>
        <p:spPr>
          <a:xfrm>
            <a:off x="4543179" y="3581389"/>
            <a:ext cx="2268315" cy="523220"/>
          </a:xfrm>
          <a:prstGeom prst="rect">
            <a:avLst/>
          </a:prstGeom>
          <a:noFill/>
        </p:spPr>
        <p:txBody>
          <a:bodyPr wrap="square" rtlCol="0">
            <a:spAutoFit/>
          </a:bodyPr>
          <a:lstStyle/>
          <a:p>
            <a:r>
              <a:rPr lang="en-US" sz="1400" b="1" dirty="0">
                <a:solidFill>
                  <a:srgbClr val="002060"/>
                </a:solidFill>
              </a:rPr>
              <a:t>Local Nation Research Guidelines </a:t>
            </a:r>
          </a:p>
        </p:txBody>
      </p:sp>
      <p:sp>
        <p:nvSpPr>
          <p:cNvPr id="6" name="Content Placeholder 2">
            <a:extLst>
              <a:ext uri="{FF2B5EF4-FFF2-40B4-BE49-F238E27FC236}">
                <a16:creationId xmlns:a16="http://schemas.microsoft.com/office/drawing/2014/main" id="{6F9CB031-CE12-3538-CD29-D72BF31DF9F2}"/>
              </a:ext>
            </a:extLst>
          </p:cNvPr>
          <p:cNvSpPr txBox="1">
            <a:spLocks/>
          </p:cNvSpPr>
          <p:nvPr/>
        </p:nvSpPr>
        <p:spPr>
          <a:xfrm>
            <a:off x="4572000" y="4167289"/>
            <a:ext cx="2687002" cy="1742387"/>
          </a:xfrm>
          <a:prstGeom prst="rect">
            <a:avLst/>
          </a:prstGeom>
        </p:spPr>
        <p:txBody>
          <a:bodyPr>
            <a:noAutofit/>
          </a:bodyPr>
          <a:lstStyle>
            <a:lvl1pPr marL="0" indent="0" algn="l" defTabSz="685800" rtl="0" eaLnBrk="1" latinLnBrk="0" hangingPunct="1">
              <a:lnSpc>
                <a:spcPct val="90000"/>
              </a:lnSpc>
              <a:spcBef>
                <a:spcPts val="750"/>
              </a:spcBef>
              <a:buSzPct val="85000"/>
              <a:buFontTx/>
              <a:buNone/>
              <a:tabLst/>
              <a:defRPr sz="2400" b="0" i="0" kern="1200">
                <a:solidFill>
                  <a:schemeClr val="tx2"/>
                </a:solidFill>
                <a:latin typeface="Calibri Light" panose="020F0302020204030204" pitchFamily="34" charset="0"/>
                <a:ea typeface="+mn-ea"/>
                <a:cs typeface="Calibri Light" panose="020F0302020204030204" pitchFamily="34" charset="0"/>
              </a:defRPr>
            </a:lvl1pPr>
            <a:lvl2pPr marL="488950" indent="-174625" algn="l" defTabSz="685800" rtl="0" eaLnBrk="1" latinLnBrk="0" hangingPunct="1">
              <a:lnSpc>
                <a:spcPct val="90000"/>
              </a:lnSpc>
              <a:spcBef>
                <a:spcPts val="375"/>
              </a:spcBef>
              <a:buSzPct val="85000"/>
              <a:buFont typeface="Wingdings" pitchFamily="2" charset="2"/>
              <a:buChar char="§"/>
              <a:tabLst/>
              <a:defRPr sz="2000" b="0" i="0" kern="1200">
                <a:solidFill>
                  <a:schemeClr val="tx2"/>
                </a:solidFill>
                <a:latin typeface="Calibri Light" panose="020F0302020204030204" pitchFamily="34" charset="0"/>
                <a:ea typeface="+mn-ea"/>
                <a:cs typeface="Calibri Light" panose="020F0302020204030204" pitchFamily="34" charset="0"/>
              </a:defRPr>
            </a:lvl2pPr>
            <a:lvl3pPr marL="757238" indent="-134938" algn="l" defTabSz="685800" rtl="0" eaLnBrk="1" latinLnBrk="0" hangingPunct="1">
              <a:lnSpc>
                <a:spcPct val="90000"/>
              </a:lnSpc>
              <a:spcBef>
                <a:spcPts val="375"/>
              </a:spcBef>
              <a:buSzPct val="85000"/>
              <a:buFont typeface="Wingdings" pitchFamily="2" charset="2"/>
              <a:buChar char="§"/>
              <a:tabLst/>
              <a:defRPr sz="1800" b="0" i="0" kern="1200">
                <a:solidFill>
                  <a:schemeClr val="tx2"/>
                </a:solidFill>
                <a:latin typeface="Calibri Light" panose="020F0302020204030204" pitchFamily="34" charset="0"/>
                <a:ea typeface="+mn-ea"/>
                <a:cs typeface="Calibri Light" panose="020F0302020204030204" pitchFamily="34" charset="0"/>
              </a:defRPr>
            </a:lvl3pPr>
            <a:lvl4pPr marL="1023938" indent="-133350" algn="l" defTabSz="685800" rtl="0" eaLnBrk="1" latinLnBrk="0" hangingPunct="1">
              <a:lnSpc>
                <a:spcPct val="90000"/>
              </a:lnSpc>
              <a:spcBef>
                <a:spcPts val="375"/>
              </a:spcBef>
              <a:buSzPct val="85000"/>
              <a:buFont typeface="Wingdings" pitchFamily="2" charset="2"/>
              <a:buChar char="§"/>
              <a:tabLst/>
              <a:defRPr sz="1600" b="0" i="0" kern="1200">
                <a:solidFill>
                  <a:schemeClr val="tx2"/>
                </a:solidFill>
                <a:latin typeface="Calibri Light" panose="020F0302020204030204" pitchFamily="34" charset="0"/>
                <a:ea typeface="+mn-ea"/>
                <a:cs typeface="Calibri Light" panose="020F0302020204030204" pitchFamily="34" charset="0"/>
              </a:defRPr>
            </a:lvl4pPr>
            <a:lvl5pPr marL="1246188" indent="-134938" algn="l" defTabSz="685800" rtl="0" eaLnBrk="1" latinLnBrk="0" hangingPunct="1">
              <a:lnSpc>
                <a:spcPct val="90000"/>
              </a:lnSpc>
              <a:spcBef>
                <a:spcPts val="375"/>
              </a:spcBef>
              <a:buSzPct val="85000"/>
              <a:buFont typeface="Wingdings" pitchFamily="2" charset="2"/>
              <a:buChar char="§"/>
              <a:tabLst/>
              <a:defRPr sz="1400" b="0" i="0" kern="1200">
                <a:solidFill>
                  <a:schemeClr val="tx2"/>
                </a:solidFill>
                <a:latin typeface="Calibri Light" panose="020F0302020204030204" pitchFamily="34" charset="0"/>
                <a:ea typeface="+mn-ea"/>
                <a:cs typeface="Calibri Light" panose="020F03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CA" sz="1400" dirty="0">
                <a:solidFill>
                  <a:schemeClr val="accent3"/>
                </a:solidFill>
                <a:latin typeface="Arial" panose="020B0604020202020204" pitchFamily="34" charset="0"/>
                <a:cs typeface="Arial" panose="020B0604020202020204" pitchFamily="34" charset="0"/>
              </a:rPr>
              <a:t>We respect the lived experiences of local Indigenous Peoples</a:t>
            </a:r>
          </a:p>
          <a:p>
            <a:pPr>
              <a:lnSpc>
                <a:spcPct val="100000"/>
              </a:lnSpc>
            </a:pPr>
            <a:r>
              <a:rPr lang="en-CA" sz="1400" dirty="0">
                <a:solidFill>
                  <a:schemeClr val="accent3"/>
                </a:solidFill>
                <a:latin typeface="Arial" panose="020B0604020202020204" pitchFamily="34" charset="0"/>
                <a:cs typeface="Arial" panose="020B0604020202020204" pitchFamily="34" charset="0"/>
              </a:rPr>
              <a:t>We respect and protect the diversity of  local knowledges. </a:t>
            </a:r>
          </a:p>
          <a:p>
            <a:pPr>
              <a:lnSpc>
                <a:spcPct val="100000"/>
              </a:lnSpc>
            </a:pPr>
            <a:r>
              <a:rPr lang="en-CA" sz="1400" dirty="0">
                <a:solidFill>
                  <a:schemeClr val="accent3"/>
                </a:solidFill>
                <a:latin typeface="Arial" panose="020B0604020202020204" pitchFamily="34" charset="0"/>
                <a:cs typeface="Arial" panose="020B0604020202020204" pitchFamily="34" charset="0"/>
              </a:rPr>
              <a:t>We respect and honor collaborative and local partnership. </a:t>
            </a:r>
          </a:p>
        </p:txBody>
      </p:sp>
      <p:pic>
        <p:nvPicPr>
          <p:cNvPr id="7" name="Picture 29" descr="UBC Logos | UBC Brand">
            <a:extLst>
              <a:ext uri="{FF2B5EF4-FFF2-40B4-BE49-F238E27FC236}">
                <a16:creationId xmlns:a16="http://schemas.microsoft.com/office/drawing/2014/main" id="{0F667773-3AFB-131D-953C-9C5F6F5941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911" y="6349677"/>
            <a:ext cx="2292131" cy="4732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7" descr="Trinity Western University – CSC">
            <a:extLst>
              <a:ext uri="{FF2B5EF4-FFF2-40B4-BE49-F238E27FC236}">
                <a16:creationId xmlns:a16="http://schemas.microsoft.com/office/drawing/2014/main" id="{17B808FA-9978-A337-B442-DEC6B95877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1460" y="6349676"/>
            <a:ext cx="726801" cy="4681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9" descr="Logos, About Our Brand, Thompson Rivers University">
            <a:extLst>
              <a:ext uri="{FF2B5EF4-FFF2-40B4-BE49-F238E27FC236}">
                <a16:creationId xmlns:a16="http://schemas.microsoft.com/office/drawing/2014/main" id="{2BB2FB2D-79EB-5503-FF28-E04835AF1F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7425" y="6352260"/>
            <a:ext cx="898651" cy="4681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9" descr="UNBC logos and graphic standards | University of Northern British Columbia">
            <a:extLst>
              <a:ext uri="{FF2B5EF4-FFF2-40B4-BE49-F238E27FC236}">
                <a16:creationId xmlns:a16="http://schemas.microsoft.com/office/drawing/2014/main" id="{A3468F32-4D6E-C0DE-CDFE-4A3663A29E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0129" y="6318136"/>
            <a:ext cx="2745162" cy="47582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1">
            <a:extLst>
              <a:ext uri="{FF2B5EF4-FFF2-40B4-BE49-F238E27FC236}">
                <a16:creationId xmlns:a16="http://schemas.microsoft.com/office/drawing/2014/main" id="{B89B8F26-F209-DE94-0DBE-BDBA7F30140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92892" y="6339470"/>
            <a:ext cx="627773" cy="493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674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55BD94F1-CB6D-4F76-AD08-DAA3805D80A7}"/>
              </a:ext>
            </a:extLst>
          </p:cNvPr>
          <p:cNvSpPr>
            <a:spLocks noGrp="1"/>
          </p:cNvSpPr>
          <p:nvPr>
            <p:ph type="title"/>
          </p:nvPr>
        </p:nvSpPr>
        <p:spPr>
          <a:xfrm>
            <a:off x="155659" y="4688586"/>
            <a:ext cx="3630529" cy="914400"/>
          </a:xfrm>
        </p:spPr>
        <p:txBody>
          <a:bodyPr anchor="ctr">
            <a:normAutofit fontScale="90000"/>
          </a:bodyPr>
          <a:lstStyle/>
          <a:p>
            <a:r>
              <a:rPr lang="en-US" b="1" dirty="0"/>
              <a:t>Critical Questions</a:t>
            </a:r>
          </a:p>
        </p:txBody>
      </p:sp>
      <p:pic>
        <p:nvPicPr>
          <p:cNvPr id="12" name="Picture Placeholder 11">
            <a:extLst>
              <a:ext uri="{FF2B5EF4-FFF2-40B4-BE49-F238E27FC236}">
                <a16:creationId xmlns:a16="http://schemas.microsoft.com/office/drawing/2014/main" id="{1F1921EA-537F-4FA5-A954-EDFEE1B8F719}"/>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tretch/>
        </p:blipFill>
        <p:spPr>
          <a:xfrm>
            <a:off x="149748" y="102491"/>
            <a:ext cx="5072063" cy="4401851"/>
          </a:xfrm>
          <a:noFill/>
        </p:spPr>
      </p:pic>
      <p:sp>
        <p:nvSpPr>
          <p:cNvPr id="5" name="Slide Number Placeholder 4">
            <a:extLst>
              <a:ext uri="{FF2B5EF4-FFF2-40B4-BE49-F238E27FC236}">
                <a16:creationId xmlns:a16="http://schemas.microsoft.com/office/drawing/2014/main" id="{950EE9E9-0CC2-4D6E-A3BC-45FEDC0C81C9}"/>
              </a:ext>
            </a:extLst>
          </p:cNvPr>
          <p:cNvSpPr>
            <a:spLocks noGrp="1"/>
          </p:cNvSpPr>
          <p:nvPr>
            <p:ph type="sldNum" sz="quarter" idx="12"/>
          </p:nvPr>
        </p:nvSpPr>
        <p:spPr>
          <a:xfrm>
            <a:off x="7640181" y="5602986"/>
            <a:ext cx="875169" cy="273844"/>
          </a:xfrm>
        </p:spPr>
        <p:txBody>
          <a:bodyPr anchor="ctr">
            <a:normAutofit/>
          </a:bodyPr>
          <a:lstStyle/>
          <a:p>
            <a:pPr algn="r" defTabSz="685800">
              <a:spcAft>
                <a:spcPts val="450"/>
              </a:spcAft>
              <a:defRPr/>
            </a:pPr>
            <a:fld id="{73B850FF-6169-4056-8077-06FFA93A5366}" type="slidenum">
              <a:rPr lang="en-US" sz="675">
                <a:solidFill>
                  <a:prstClr val="white">
                    <a:alpha val="60000"/>
                  </a:prstClr>
                </a:solidFill>
                <a:latin typeface="Avenir Next LT Pro"/>
              </a:rPr>
              <a:pPr algn="r" defTabSz="685800">
                <a:spcAft>
                  <a:spcPts val="450"/>
                </a:spcAft>
                <a:defRPr/>
              </a:pPr>
              <a:t>12</a:t>
            </a:fld>
            <a:endParaRPr lang="en-US" sz="675" dirty="0">
              <a:solidFill>
                <a:prstClr val="white">
                  <a:alpha val="60000"/>
                </a:prstClr>
              </a:solidFill>
              <a:latin typeface="Avenir Next LT Pro"/>
            </a:endParaRPr>
          </a:p>
        </p:txBody>
      </p:sp>
      <p:sp>
        <p:nvSpPr>
          <p:cNvPr id="6" name="Text Placeholder 21">
            <a:extLst>
              <a:ext uri="{FF2B5EF4-FFF2-40B4-BE49-F238E27FC236}">
                <a16:creationId xmlns:a16="http://schemas.microsoft.com/office/drawing/2014/main" id="{6815D6D7-16A1-4675-9E93-8231E41BF606}"/>
              </a:ext>
            </a:extLst>
          </p:cNvPr>
          <p:cNvSpPr txBox="1">
            <a:spLocks/>
          </p:cNvSpPr>
          <p:nvPr/>
        </p:nvSpPr>
        <p:spPr>
          <a:xfrm>
            <a:off x="5535174" y="286128"/>
            <a:ext cx="3415244" cy="4115723"/>
          </a:xfrm>
          <a:prstGeom prst="rect">
            <a:avLst/>
          </a:prstGeom>
        </p:spPr>
        <p:txBody>
          <a:bodyPr>
            <a:normAutofit fontScale="92500" lnSpcReduction="20000"/>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Clr>
                <a:srgbClr val="A62C52"/>
              </a:buClr>
              <a:buNone/>
              <a:defRPr/>
            </a:pPr>
            <a:r>
              <a:rPr lang="en-US" sz="2300" dirty="0">
                <a:solidFill>
                  <a:srgbClr val="FFFFFF"/>
                </a:solidFill>
                <a:latin typeface="Avenir Next LT Pro"/>
                <a:sym typeface="Arial"/>
              </a:rPr>
              <a:t>We each have an active role interrupting Indigenous-specific racism and oppression. As nurse researchers working at addressing equities and finding ways to elevate historically and systemically marginalized groups. We ask the question what is the most effective way to confront systemic racism?</a:t>
            </a:r>
          </a:p>
          <a:p>
            <a:pPr marL="0" indent="0" algn="ctr" defTabSz="685800">
              <a:spcBef>
                <a:spcPts val="750"/>
              </a:spcBef>
              <a:buClr>
                <a:srgbClr val="A62C52"/>
              </a:buClr>
              <a:buNone/>
              <a:defRPr/>
            </a:pPr>
            <a:endParaRPr lang="en-US" sz="2300" dirty="0">
              <a:solidFill>
                <a:srgbClr val="FFFFFF"/>
              </a:solidFill>
              <a:latin typeface="Avenir Next LT Pro"/>
              <a:sym typeface="Arial"/>
            </a:endParaRPr>
          </a:p>
          <a:p>
            <a:pPr marL="0" indent="0" algn="ctr" defTabSz="685800">
              <a:spcBef>
                <a:spcPts val="750"/>
              </a:spcBef>
              <a:buClr>
                <a:srgbClr val="A62C52"/>
              </a:buClr>
              <a:buNone/>
            </a:pPr>
            <a:endParaRPr lang="en-US" sz="1500" dirty="0">
              <a:solidFill>
                <a:srgbClr val="FFFFFF"/>
              </a:solidFill>
              <a:latin typeface="Avenir Next LT Pro"/>
              <a:sym typeface="Arial"/>
            </a:endParaRPr>
          </a:p>
          <a:p>
            <a:pPr marL="171450" indent="-171450" algn="ctr" defTabSz="685800">
              <a:spcBef>
                <a:spcPts val="750"/>
              </a:spcBef>
              <a:buClr>
                <a:srgbClr val="A62C52"/>
              </a:buClr>
              <a:defRPr/>
            </a:pPr>
            <a:endParaRPr lang="en-US" sz="2100" dirty="0">
              <a:solidFill>
                <a:prstClr val="white"/>
              </a:solidFill>
              <a:latin typeface="Avenir Next LT Pro"/>
              <a:sym typeface="Arial"/>
            </a:endParaRPr>
          </a:p>
          <a:p>
            <a:pPr marL="171450" indent="-171450" algn="ctr" defTabSz="685800">
              <a:spcBef>
                <a:spcPts val="750"/>
              </a:spcBef>
              <a:buClr>
                <a:srgbClr val="A62C52"/>
              </a:buClr>
              <a:defRPr/>
            </a:pPr>
            <a:endParaRPr lang="en-US" sz="2100" dirty="0">
              <a:solidFill>
                <a:prstClr val="white"/>
              </a:solidFill>
              <a:latin typeface="Avenir Next LT Pro"/>
              <a:sym typeface="Arial"/>
            </a:endParaRPr>
          </a:p>
        </p:txBody>
      </p:sp>
      <p:sp>
        <p:nvSpPr>
          <p:cNvPr id="4" name="TextBox 3">
            <a:extLst>
              <a:ext uri="{FF2B5EF4-FFF2-40B4-BE49-F238E27FC236}">
                <a16:creationId xmlns:a16="http://schemas.microsoft.com/office/drawing/2014/main" id="{4E59CB38-F3AC-E4E7-D3FF-AB29B02E82A2}"/>
              </a:ext>
            </a:extLst>
          </p:cNvPr>
          <p:cNvSpPr txBox="1"/>
          <p:nvPr/>
        </p:nvSpPr>
        <p:spPr>
          <a:xfrm>
            <a:off x="3786188" y="4606834"/>
            <a:ext cx="5308256" cy="1631216"/>
          </a:xfrm>
          <a:prstGeom prst="rect">
            <a:avLst/>
          </a:prstGeom>
          <a:noFill/>
        </p:spPr>
        <p:txBody>
          <a:bodyPr wrap="square">
            <a:spAutoFit/>
          </a:bodyPr>
          <a:lstStyle/>
          <a:p>
            <a:pPr algn="ctr" defTabSz="685800">
              <a:buClr>
                <a:srgbClr val="A62C52"/>
              </a:buClr>
            </a:pPr>
            <a:r>
              <a:rPr lang="en-US" sz="2000" kern="0" dirty="0">
                <a:solidFill>
                  <a:srgbClr val="17406D"/>
                </a:solidFill>
                <a:latin typeface="Arial"/>
                <a:cs typeface="Arial"/>
                <a:sym typeface="Arial"/>
              </a:rPr>
              <a:t>How do we address the privilege given to Western forms of knowledge in Nursing Education in order to be inclusive of Indigenous ways of knowing, learning, being and doing?</a:t>
            </a:r>
          </a:p>
        </p:txBody>
      </p:sp>
    </p:spTree>
    <p:extLst>
      <p:ext uri="{BB962C8B-B14F-4D97-AF65-F5344CB8AC3E}">
        <p14:creationId xmlns:p14="http://schemas.microsoft.com/office/powerpoint/2010/main" val="2887417314"/>
      </p:ext>
    </p:extLst>
  </p:cSld>
  <p:clrMapOvr>
    <a:masterClrMapping/>
  </p:clrMapOvr>
  <mc:AlternateContent xmlns:mc="http://schemas.openxmlformats.org/markup-compatibility/2006" xmlns:p14="http://schemas.microsoft.com/office/powerpoint/2010/main">
    <mc:Choice Requires="p14">
      <p:transition spd="slow" p14:dur="2000" advTm="8070"/>
    </mc:Choice>
    <mc:Fallback xmlns="">
      <p:transition spd="slow" advTm="807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99263" y="735953"/>
            <a:ext cx="7163824" cy="2451960"/>
          </a:xfrm>
          <a:noFill/>
        </p:spPr>
        <p:txBody>
          <a:bodyPr>
            <a:noAutofit/>
          </a:bodyPr>
          <a:lstStyle/>
          <a:p>
            <a:pPr marL="428625" lvl="1" indent="0" fontAlgn="base">
              <a:buNone/>
            </a:pPr>
            <a:r>
              <a:rPr lang="en-US" sz="2400" dirty="0">
                <a:latin typeface="Arial" panose="020B0604020202020204" pitchFamily="34" charset="0"/>
                <a:cs typeface="Arial" panose="020B0604020202020204" pitchFamily="34" charset="0"/>
              </a:rPr>
              <a:t>Unceded </a:t>
            </a:r>
            <a:r>
              <a:rPr lang="en-US" sz="2400" dirty="0" err="1">
                <a:latin typeface="Arial" panose="020B0604020202020204" pitchFamily="34" charset="0"/>
                <a:cs typeface="Arial" panose="020B0604020202020204" pitchFamily="34" charset="0"/>
              </a:rPr>
              <a:t>lək̓ʷəŋən</a:t>
            </a:r>
            <a:r>
              <a:rPr lang="en-US" sz="2400" dirty="0">
                <a:latin typeface="Arial" panose="020B0604020202020204" pitchFamily="34" charset="0"/>
                <a:cs typeface="Arial" panose="020B0604020202020204" pitchFamily="34" charset="0"/>
              </a:rPr>
              <a:t> &amp; WSÁNEĆ Territories &amp; Sencoten -speaking peoples where UVIC is situated. Recognizing and honoring the Songhees, Esquimalt and </a:t>
            </a:r>
            <a:r>
              <a:rPr lang="en-US" sz="2400" u="sng" dirty="0">
                <a:latin typeface="Arial" panose="020B0604020202020204" pitchFamily="34" charset="0"/>
                <a:cs typeface="Arial" panose="020B0604020202020204" pitchFamily="34" charset="0"/>
              </a:rPr>
              <a:t>W</a:t>
            </a:r>
            <a:r>
              <a:rPr lang="en-US" sz="2400" dirty="0">
                <a:latin typeface="Arial" panose="020B0604020202020204" pitchFamily="34" charset="0"/>
                <a:cs typeface="Arial" panose="020B0604020202020204" pitchFamily="34" charset="0"/>
              </a:rPr>
              <a:t>SÁNEĆ peoples whose historical relationships with the land continue to this day.</a:t>
            </a:r>
          </a:p>
          <a:p>
            <a:pPr marL="240030" lvl="1" indent="0" fontAlgn="base">
              <a:buNone/>
            </a:pPr>
            <a:endParaRPr lang="en-US" dirty="0">
              <a:solidFill>
                <a:schemeClr val="tx1">
                  <a:lumMod val="85000"/>
                  <a:lumOff val="15000"/>
                </a:schemeClr>
              </a:solidFill>
            </a:endParaRPr>
          </a:p>
          <a:p>
            <a:pPr lvl="1" fontAlgn="base"/>
            <a:endParaRPr lang="en-US" dirty="0">
              <a:solidFill>
                <a:schemeClr val="tx1">
                  <a:lumMod val="85000"/>
                  <a:lumOff val="15000"/>
                </a:schemeClr>
              </a:solidFill>
            </a:endParaRPr>
          </a:p>
          <a:p>
            <a:pPr marL="0" indent="0">
              <a:buNone/>
            </a:pPr>
            <a:endParaRPr lang="en-US" sz="1800" dirty="0">
              <a:solidFill>
                <a:schemeClr val="tx1">
                  <a:lumMod val="85000"/>
                  <a:lumOff val="15000"/>
                </a:schemeClr>
              </a:solidFill>
            </a:endParaRPr>
          </a:p>
        </p:txBody>
      </p:sp>
      <p:sp>
        <p:nvSpPr>
          <p:cNvPr id="5" name="Rectangle 4">
            <a:extLst>
              <a:ext uri="{FF2B5EF4-FFF2-40B4-BE49-F238E27FC236}">
                <a16:creationId xmlns:a16="http://schemas.microsoft.com/office/drawing/2014/main" id="{6E3FEBEB-0458-A447-9E63-3E71B4131574}"/>
              </a:ext>
            </a:extLst>
          </p:cNvPr>
          <p:cNvSpPr/>
          <p:nvPr/>
        </p:nvSpPr>
        <p:spPr>
          <a:xfrm>
            <a:off x="4482913" y="3290500"/>
            <a:ext cx="223138" cy="300082"/>
          </a:xfrm>
          <a:prstGeom prst="rect">
            <a:avLst/>
          </a:prstGeom>
        </p:spPr>
        <p:txBody>
          <a:bodyPr wrap="none">
            <a:spAutoFit/>
          </a:bodyPr>
          <a:lstStyle/>
          <a:p>
            <a:pPr defTabSz="342900">
              <a:defRPr/>
            </a:pPr>
            <a:r>
              <a:rPr lang="en-CA" sz="1350" dirty="0">
                <a:solidFill>
                  <a:prstClr val="black"/>
                </a:solidFill>
                <a:latin typeface="Calibri" panose="020F0502020204030204"/>
              </a:rPr>
              <a:t> </a:t>
            </a:r>
            <a:endParaRPr lang="en-US" sz="1350" dirty="0">
              <a:solidFill>
                <a:prstClr val="black"/>
              </a:solidFill>
              <a:latin typeface="Calibri" panose="020F0502020204030204"/>
            </a:endParaRPr>
          </a:p>
        </p:txBody>
      </p:sp>
      <p:sp>
        <p:nvSpPr>
          <p:cNvPr id="12" name="Rectangle 11">
            <a:extLst>
              <a:ext uri="{FF2B5EF4-FFF2-40B4-BE49-F238E27FC236}">
                <a16:creationId xmlns:a16="http://schemas.microsoft.com/office/drawing/2014/main" id="{F0FBE227-C8DF-A64A-B052-538BF1CC8A71}"/>
              </a:ext>
            </a:extLst>
          </p:cNvPr>
          <p:cNvSpPr/>
          <p:nvPr/>
        </p:nvSpPr>
        <p:spPr>
          <a:xfrm>
            <a:off x="5223061" y="3187913"/>
            <a:ext cx="223138" cy="300082"/>
          </a:xfrm>
          <a:prstGeom prst="rect">
            <a:avLst/>
          </a:prstGeom>
        </p:spPr>
        <p:txBody>
          <a:bodyPr wrap="none">
            <a:spAutoFit/>
          </a:bodyPr>
          <a:lstStyle/>
          <a:p>
            <a:pPr defTabSz="342900">
              <a:defRPr/>
            </a:pPr>
            <a:r>
              <a:rPr lang="en-CA" sz="1350" dirty="0">
                <a:solidFill>
                  <a:prstClr val="black"/>
                </a:solidFill>
                <a:latin typeface="Calibri" panose="020F0502020204030204"/>
              </a:rPr>
              <a:t> </a:t>
            </a:r>
            <a:endParaRPr lang="en-US" sz="1350" dirty="0">
              <a:solidFill>
                <a:prstClr val="black"/>
              </a:solidFill>
              <a:latin typeface="Calibri" panose="020F0502020204030204"/>
            </a:endParaRPr>
          </a:p>
        </p:txBody>
      </p:sp>
    </p:spTree>
    <p:extLst>
      <p:ext uri="{BB962C8B-B14F-4D97-AF65-F5344CB8AC3E}">
        <p14:creationId xmlns:p14="http://schemas.microsoft.com/office/powerpoint/2010/main" val="1309811567"/>
      </p:ext>
    </p:extLst>
  </p:cSld>
  <p:clrMapOvr>
    <a:masterClrMapping/>
  </p:clrMapOvr>
  <mc:AlternateContent xmlns:mc="http://schemas.openxmlformats.org/markup-compatibility/2006" xmlns:p14="http://schemas.microsoft.com/office/powerpoint/2010/main">
    <mc:Choice Requires="p14">
      <p:transition spd="slow" p14:dur="2000" advTm="54078"/>
    </mc:Choice>
    <mc:Fallback xmlns="">
      <p:transition spd="slow" advTm="5407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65911" y="4814602"/>
            <a:ext cx="6465146" cy="1504694"/>
          </a:xfrm>
        </p:spPr>
        <p:txBody>
          <a:bodyPr>
            <a:noAutofit/>
          </a:bodyPr>
          <a:lstStyle/>
          <a:p>
            <a:pPr algn="ctr">
              <a:lnSpc>
                <a:spcPct val="100000"/>
              </a:lnSpc>
            </a:pPr>
            <a:br>
              <a:rPr lang="en-US" sz="1800" b="1" dirty="0">
                <a:solidFill>
                  <a:schemeClr val="accent3"/>
                </a:solidFill>
                <a:latin typeface="Arial" panose="020B0604020202020204" pitchFamily="34" charset="0"/>
                <a:cs typeface="Arial" panose="020B0604020202020204" pitchFamily="34" charset="0"/>
              </a:rPr>
            </a:br>
            <a:r>
              <a:rPr lang="en-US" sz="1800" dirty="0">
                <a:solidFill>
                  <a:schemeClr val="accent3"/>
                </a:solidFill>
                <a:latin typeface="Arial" panose="020B0604020202020204" pitchFamily="34" charset="0"/>
                <a:cs typeface="Arial" panose="020B0604020202020204" pitchFamily="34" charset="0"/>
              </a:rPr>
              <a:t> “generative” is </a:t>
            </a:r>
            <a:br>
              <a:rPr lang="en-US" sz="1800" dirty="0">
                <a:solidFill>
                  <a:schemeClr val="accent3"/>
                </a:solidFill>
                <a:latin typeface="Arial" panose="020B0604020202020204" pitchFamily="34" charset="0"/>
                <a:cs typeface="Arial" panose="020B0604020202020204" pitchFamily="34" charset="0"/>
              </a:rPr>
            </a:br>
            <a:r>
              <a:rPr lang="en-US" sz="1800" b="1" i="1" dirty="0">
                <a:solidFill>
                  <a:schemeClr val="accent3"/>
                </a:solidFill>
                <a:latin typeface="Arial" panose="020B0604020202020204" pitchFamily="34" charset="0"/>
                <a:cs typeface="Arial" panose="020B0604020202020204" pitchFamily="34" charset="0"/>
              </a:rPr>
              <a:t>āniskētastāwin</a:t>
            </a:r>
            <a:r>
              <a:rPr lang="en-US" sz="1800" dirty="0">
                <a:solidFill>
                  <a:schemeClr val="accent3"/>
                </a:solidFill>
                <a:latin typeface="Arial" panose="020B0604020202020204" pitchFamily="34" charset="0"/>
                <a:cs typeface="Arial" panose="020B0604020202020204" pitchFamily="34" charset="0"/>
              </a:rPr>
              <a:t> meaning attachment through the ages where all people and realities like health are related and connected.</a:t>
            </a:r>
            <a:br>
              <a:rPr lang="en-US" sz="1800" dirty="0">
                <a:solidFill>
                  <a:schemeClr val="accent3"/>
                </a:solidFill>
                <a:latin typeface="Arial" panose="020B0604020202020204" pitchFamily="34" charset="0"/>
                <a:cs typeface="Arial" panose="020B0604020202020204" pitchFamily="34" charset="0"/>
              </a:rPr>
            </a:br>
            <a:endParaRPr lang="en-US" sz="1800" b="1" dirty="0">
              <a:solidFill>
                <a:schemeClr val="accent3"/>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13078B8-D6F7-EF5E-24F2-C50DD3BE15B3}"/>
              </a:ext>
            </a:extLst>
          </p:cNvPr>
          <p:cNvSpPr txBox="1"/>
          <p:nvPr/>
        </p:nvSpPr>
        <p:spPr>
          <a:xfrm>
            <a:off x="400050" y="388663"/>
            <a:ext cx="8386763" cy="1569660"/>
          </a:xfrm>
          <a:prstGeom prst="rect">
            <a:avLst/>
          </a:prstGeom>
          <a:noFill/>
        </p:spPr>
        <p:txBody>
          <a:bodyPr wrap="square" rtlCol="0">
            <a:spAutoFit/>
          </a:bodyPr>
          <a:lstStyle/>
          <a:p>
            <a:pPr algn="ctr"/>
            <a:r>
              <a:rPr lang="en-US" sz="2400" b="1" dirty="0">
                <a:solidFill>
                  <a:schemeClr val="accent6">
                    <a:lumMod val="75000"/>
                  </a:schemeClr>
                </a:solidFill>
                <a:latin typeface="Arial" panose="020B0604020202020204" pitchFamily="34" charset="0"/>
                <a:cs typeface="Arial" panose="020B0604020202020204" pitchFamily="34" charset="0"/>
              </a:rPr>
              <a:t>Advancing Indigenous Wellness by Reconciling Parallel Pathways in Indigenous Health Nursing: </a:t>
            </a:r>
            <a:br>
              <a:rPr lang="en-US" sz="2400" b="1" dirty="0">
                <a:solidFill>
                  <a:schemeClr val="accent6">
                    <a:lumMod val="75000"/>
                  </a:schemeClr>
                </a:solidFill>
                <a:latin typeface="Arial" panose="020B0604020202020204" pitchFamily="34" charset="0"/>
                <a:cs typeface="Arial" panose="020B0604020202020204" pitchFamily="34" charset="0"/>
              </a:rPr>
            </a:br>
            <a:r>
              <a:rPr lang="en-US" sz="2400" b="1" dirty="0">
                <a:solidFill>
                  <a:schemeClr val="accent6">
                    <a:lumMod val="50000"/>
                  </a:schemeClr>
                </a:solidFill>
                <a:latin typeface="Arial" panose="020B0604020202020204" pitchFamily="34" charset="0"/>
                <a:cs typeface="Arial" panose="020B0604020202020204" pitchFamily="34" charset="0"/>
              </a:rPr>
              <a:t>Innovating Wise Practices for Education, Standards, Partnerships, and Research </a:t>
            </a:r>
            <a:endParaRPr lang="en-US" sz="2400" dirty="0">
              <a:solidFill>
                <a:schemeClr val="accent6">
                  <a:lumMod val="50000"/>
                </a:schemeClr>
              </a:solidFill>
            </a:endParaRPr>
          </a:p>
        </p:txBody>
      </p:sp>
      <p:sp>
        <p:nvSpPr>
          <p:cNvPr id="5" name="TextBox 4">
            <a:extLst>
              <a:ext uri="{FF2B5EF4-FFF2-40B4-BE49-F238E27FC236}">
                <a16:creationId xmlns:a16="http://schemas.microsoft.com/office/drawing/2014/main" id="{32982BB9-225D-4784-62A2-2ACC499086F9}"/>
              </a:ext>
            </a:extLst>
          </p:cNvPr>
          <p:cNvSpPr txBox="1"/>
          <p:nvPr/>
        </p:nvSpPr>
        <p:spPr>
          <a:xfrm>
            <a:off x="2815596" y="6169255"/>
            <a:ext cx="3145413" cy="300082"/>
          </a:xfrm>
          <a:prstGeom prst="rect">
            <a:avLst/>
          </a:prstGeom>
          <a:noFill/>
        </p:spPr>
        <p:txBody>
          <a:bodyPr wrap="none" rtlCol="0">
            <a:spAutoFit/>
          </a:bodyPr>
          <a:lstStyle/>
          <a:p>
            <a:r>
              <a:rPr lang="en-US" sz="1350" dirty="0" err="1"/>
              <a:t>Keteskwew</a:t>
            </a:r>
            <a:r>
              <a:rPr lang="en-US" sz="1350" dirty="0"/>
              <a:t> Dr Madeleine Dion Stout 2022</a:t>
            </a:r>
          </a:p>
        </p:txBody>
      </p:sp>
      <p:pic>
        <p:nvPicPr>
          <p:cNvPr id="6" name="Google Shape;1150;gd44becf647_11_339" descr="A close up of a logo&#10;&#10;Description automatically generated">
            <a:extLst>
              <a:ext uri="{FF2B5EF4-FFF2-40B4-BE49-F238E27FC236}">
                <a16:creationId xmlns:a16="http://schemas.microsoft.com/office/drawing/2014/main" id="{00EEC3DE-F35F-F976-DF83-A8C5930527DD}"/>
              </a:ext>
            </a:extLst>
          </p:cNvPr>
          <p:cNvPicPr preferRelativeResize="0">
            <a:picLocks/>
          </p:cNvPicPr>
          <p:nvPr/>
        </p:nvPicPr>
        <p:blipFill rotWithShape="1">
          <a:blip r:embed="rId3" cstate="email">
            <a:alphaModFix/>
            <a:extLst>
              <a:ext uri="{28A0092B-C50C-407E-A947-70E740481C1C}">
                <a14:useLocalDpi xmlns:a14="http://schemas.microsoft.com/office/drawing/2010/main"/>
              </a:ext>
            </a:extLst>
          </a:blip>
          <a:srcRect/>
          <a:stretch/>
        </p:blipFill>
        <p:spPr>
          <a:xfrm>
            <a:off x="2933339" y="2043398"/>
            <a:ext cx="2906328" cy="2722961"/>
          </a:xfrm>
          <a:prstGeom prst="flowChartConnector">
            <a:avLst/>
          </a:prstGeom>
          <a:noFill/>
          <a:ln>
            <a:noFill/>
          </a:ln>
        </p:spPr>
      </p:pic>
      <p:sp>
        <p:nvSpPr>
          <p:cNvPr id="4" name="Heart 1">
            <a:extLst>
              <a:ext uri="{FF2B5EF4-FFF2-40B4-BE49-F238E27FC236}">
                <a16:creationId xmlns:a16="http://schemas.microsoft.com/office/drawing/2014/main" id="{9AB6F326-C452-627D-E9C7-A1F77C4C1723}"/>
              </a:ext>
            </a:extLst>
          </p:cNvPr>
          <p:cNvSpPr/>
          <p:nvPr/>
        </p:nvSpPr>
        <p:spPr>
          <a:xfrm>
            <a:off x="5916544" y="2382988"/>
            <a:ext cx="2014383" cy="1962701"/>
          </a:xfrm>
          <a:prstGeom prst="roundRect">
            <a:avLst/>
          </a:prstGeom>
          <a:blipFill>
            <a:blip r:embed="rId4"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Heart 7">
            <a:extLst>
              <a:ext uri="{FF2B5EF4-FFF2-40B4-BE49-F238E27FC236}">
                <a16:creationId xmlns:a16="http://schemas.microsoft.com/office/drawing/2014/main" id="{CD15DB7C-4A8F-837C-4289-BB09C8F4717F}"/>
              </a:ext>
            </a:extLst>
          </p:cNvPr>
          <p:cNvSpPr/>
          <p:nvPr/>
        </p:nvSpPr>
        <p:spPr>
          <a:xfrm>
            <a:off x="748145" y="2382988"/>
            <a:ext cx="2067450" cy="1964601"/>
          </a:xfrm>
          <a:prstGeom prst="roundRect">
            <a:avLst/>
          </a:prstGeom>
          <a:blipFill>
            <a:blip r:embed="rId5"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TextBox 8">
            <a:extLst>
              <a:ext uri="{FF2B5EF4-FFF2-40B4-BE49-F238E27FC236}">
                <a16:creationId xmlns:a16="http://schemas.microsoft.com/office/drawing/2014/main" id="{FCBD980D-35EE-1BFC-4902-6C92AD1E4D73}"/>
              </a:ext>
            </a:extLst>
          </p:cNvPr>
          <p:cNvSpPr txBox="1"/>
          <p:nvPr/>
        </p:nvSpPr>
        <p:spPr>
          <a:xfrm>
            <a:off x="879187" y="4388399"/>
            <a:ext cx="1811713"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5FBE"/>
                </a:solidFill>
                <a:effectLst/>
                <a:uLnTx/>
                <a:uFillTx/>
                <a:latin typeface="Calibri" panose="020F0502020204030204"/>
                <a:ea typeface="+mn-ea"/>
                <a:cs typeface="+mn-cs"/>
              </a:rPr>
              <a:t>In memory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5FBE"/>
                </a:solidFill>
                <a:effectLst/>
                <a:uLnTx/>
                <a:uFillTx/>
                <a:latin typeface="Calibri" panose="020F0502020204030204"/>
                <a:ea typeface="+mn-ea"/>
                <a:cs typeface="+mn-cs"/>
              </a:rPr>
              <a:t>Estella Patrick Moller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5FBE"/>
                </a:solidFill>
                <a:effectLst/>
                <a:uLnTx/>
                <a:uFillTx/>
                <a:latin typeface="Calibri" panose="020F0502020204030204"/>
                <a:ea typeface="+mn-ea"/>
                <a:cs typeface="+mn-cs"/>
              </a:rPr>
              <a:t> </a:t>
            </a:r>
            <a:r>
              <a:rPr kumimoji="0" lang="en-US" sz="1000" b="0" i="0" u="none" strike="noStrike" kern="1200" cap="none" spc="0" normalizeH="0" baseline="0" noProof="0" dirty="0" err="1">
                <a:ln>
                  <a:noFill/>
                </a:ln>
                <a:solidFill>
                  <a:srgbClr val="005FBE"/>
                </a:solidFill>
                <a:effectLst/>
                <a:uLnTx/>
                <a:uFillTx/>
                <a:latin typeface="Calibri" panose="020F0502020204030204"/>
                <a:ea typeface="+mn-ea"/>
                <a:cs typeface="+mn-cs"/>
              </a:rPr>
              <a:t>Nak’azdli</a:t>
            </a:r>
            <a:r>
              <a:rPr kumimoji="0" lang="en-US" sz="1000" b="0" i="0" u="none" strike="noStrike" kern="1200" cap="none" spc="0" normalizeH="0" baseline="0" noProof="0" dirty="0">
                <a:ln>
                  <a:noFill/>
                </a:ln>
                <a:solidFill>
                  <a:srgbClr val="005FBE"/>
                </a:solidFill>
                <a:effectLst/>
                <a:uLnTx/>
                <a:uFillTx/>
                <a:latin typeface="Calibri" panose="020F0502020204030204"/>
                <a:ea typeface="+mn-ea"/>
                <a:cs typeface="+mn-cs"/>
              </a:rPr>
              <a:t> </a:t>
            </a:r>
            <a:r>
              <a:rPr kumimoji="0" lang="en-US" sz="1000" b="0" i="0" u="none" strike="noStrike" kern="1200" cap="none" spc="0" normalizeH="0" baseline="0" noProof="0" dirty="0" err="1">
                <a:ln>
                  <a:noFill/>
                </a:ln>
                <a:solidFill>
                  <a:srgbClr val="005FBE"/>
                </a:solidFill>
                <a:effectLst/>
                <a:uLnTx/>
                <a:uFillTx/>
                <a:latin typeface="Calibri" panose="020F0502020204030204"/>
                <a:ea typeface="+mn-ea"/>
                <a:cs typeface="+mn-cs"/>
              </a:rPr>
              <a:t>Whut’en</a:t>
            </a:r>
            <a:r>
              <a:rPr kumimoji="0" lang="en-US" sz="1000" b="0" i="0" u="none" strike="noStrike" kern="1200" cap="none" spc="0" normalizeH="0" baseline="0" noProof="0" dirty="0">
                <a:ln>
                  <a:noFill/>
                </a:ln>
                <a:solidFill>
                  <a:srgbClr val="005FBE"/>
                </a:solidFill>
                <a:effectLst/>
                <a:uLnTx/>
                <a:uFillTx/>
                <a:latin typeface="Calibri" panose="020F0502020204030204"/>
                <a:ea typeface="+mn-ea"/>
                <a:cs typeface="+mn-cs"/>
              </a:rPr>
              <a:t> First Nation </a:t>
            </a:r>
          </a:p>
        </p:txBody>
      </p:sp>
      <p:sp>
        <p:nvSpPr>
          <p:cNvPr id="11" name="TextBox 10">
            <a:extLst>
              <a:ext uri="{FF2B5EF4-FFF2-40B4-BE49-F238E27FC236}">
                <a16:creationId xmlns:a16="http://schemas.microsoft.com/office/drawing/2014/main" id="{01A93989-4346-52D4-6AF9-189B9B30CB1C}"/>
              </a:ext>
            </a:extLst>
          </p:cNvPr>
          <p:cNvSpPr txBox="1"/>
          <p:nvPr/>
        </p:nvSpPr>
        <p:spPr>
          <a:xfrm>
            <a:off x="5910111" y="4336078"/>
            <a:ext cx="20143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srgbClr val="005FBE"/>
                </a:solidFill>
                <a:effectLst/>
                <a:uLnTx/>
                <a:uFillTx/>
                <a:latin typeface="Calibri" panose="020F0502020204030204"/>
                <a:ea typeface="+mn-ea"/>
                <a:cs typeface="+mn-cs"/>
              </a:rPr>
              <a:t>In memory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srgbClr val="005FBE"/>
                </a:solidFill>
                <a:effectLst/>
                <a:uLnTx/>
                <a:uFillTx/>
                <a:latin typeface="Calibri" panose="020F0502020204030204"/>
                <a:ea typeface="+mn-ea"/>
                <a:cs typeface="+mn-cs"/>
              </a:rPr>
              <a:t>Lorette Seymour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err="1">
                <a:ln>
                  <a:noFill/>
                </a:ln>
                <a:solidFill>
                  <a:srgbClr val="005FBE"/>
                </a:solidFill>
                <a:effectLst/>
                <a:uLnTx/>
                <a:uFillTx/>
                <a:latin typeface="Calibri" panose="020F0502020204030204"/>
                <a:ea typeface="+mn-ea"/>
                <a:cs typeface="+mn-cs"/>
              </a:rPr>
              <a:t>Tk'emlúps</a:t>
            </a:r>
            <a:r>
              <a:rPr kumimoji="0" lang="en-CA" sz="1000" b="0" i="0" u="none" strike="noStrike" kern="1200" cap="none" spc="0" normalizeH="0" baseline="0" noProof="0" dirty="0">
                <a:ln>
                  <a:noFill/>
                </a:ln>
                <a:solidFill>
                  <a:srgbClr val="005FBE"/>
                </a:solidFill>
                <a:effectLst/>
                <a:uLnTx/>
                <a:uFillTx/>
                <a:latin typeface="Calibri" panose="020F0502020204030204"/>
                <a:ea typeface="+mn-ea"/>
                <a:cs typeface="+mn-cs"/>
              </a:rPr>
              <a:t> te Secwépemc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005FB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6523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0A900BB-938C-B131-9DC9-C39B08001988}"/>
              </a:ext>
            </a:extLst>
          </p:cNvPr>
          <p:cNvSpPr>
            <a:spLocks noGrp="1"/>
          </p:cNvSpPr>
          <p:nvPr>
            <p:ph type="title"/>
          </p:nvPr>
        </p:nvSpPr>
        <p:spPr>
          <a:xfrm>
            <a:off x="415636" y="321447"/>
            <a:ext cx="5140036" cy="684213"/>
          </a:xfrm>
        </p:spPr>
        <p:txBody>
          <a:bodyPr/>
          <a:lstStyle/>
          <a:p>
            <a:r>
              <a:rPr lang="en-US" dirty="0">
                <a:latin typeface="Arial" panose="020B0604020202020204" pitchFamily="34" charset="0"/>
                <a:cs typeface="Arial" panose="020B0604020202020204" pitchFamily="34" charset="0"/>
              </a:rPr>
              <a:t>CO-CREATING VISION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&amp; MISSION</a:t>
            </a:r>
          </a:p>
        </p:txBody>
      </p:sp>
      <p:pic>
        <p:nvPicPr>
          <p:cNvPr id="6" name="Google Shape;1306;gd44becf647_11_542" descr="Map">
            <a:extLst>
              <a:ext uri="{FF2B5EF4-FFF2-40B4-BE49-F238E27FC236}">
                <a16:creationId xmlns:a16="http://schemas.microsoft.com/office/drawing/2014/main" id="{EC28D786-62CC-7631-E1D0-6C08FF37D4E7}"/>
              </a:ext>
            </a:extLst>
          </p:cNvPr>
          <p:cNvPicPr preferRelativeResize="0">
            <a:picLocks noGrp="1"/>
          </p:cNvPicPr>
          <p:nvPr>
            <p:ph idx="1"/>
          </p:nvPr>
        </p:nvPicPr>
        <p:blipFill rotWithShape="1">
          <a:blip r:embed="rId3" cstate="email">
            <a:extLst>
              <a:ext uri="{28A0092B-C50C-407E-A947-70E740481C1C}">
                <a14:useLocalDpi xmlns:a14="http://schemas.microsoft.com/office/drawing/2010/main"/>
              </a:ext>
            </a:extLst>
          </a:blip>
          <a:stretch/>
        </p:blipFill>
        <p:spPr>
          <a:xfrm>
            <a:off x="275467" y="1392053"/>
            <a:ext cx="7104056" cy="4460286"/>
          </a:xfrm>
          <a:prstGeom prst="rect">
            <a:avLst/>
          </a:prstGeom>
          <a:noFill/>
          <a:ln>
            <a:noFill/>
          </a:ln>
        </p:spPr>
      </p:pic>
      <p:sp>
        <p:nvSpPr>
          <p:cNvPr id="8" name="TextBox 7">
            <a:extLst>
              <a:ext uri="{FF2B5EF4-FFF2-40B4-BE49-F238E27FC236}">
                <a16:creationId xmlns:a16="http://schemas.microsoft.com/office/drawing/2014/main" id="{0B840D82-7CC3-2A45-9731-5FB1252093B8}"/>
              </a:ext>
            </a:extLst>
          </p:cNvPr>
          <p:cNvSpPr txBox="1"/>
          <p:nvPr/>
        </p:nvSpPr>
        <p:spPr>
          <a:xfrm>
            <a:off x="7325729" y="2169393"/>
            <a:ext cx="1818271" cy="231947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Vision created by students, nurses, &amp; Grandmother Council participating in two online gatherings.</a:t>
            </a:r>
          </a:p>
        </p:txBody>
      </p:sp>
      <p:sp>
        <p:nvSpPr>
          <p:cNvPr id="10" name="TextBox 9">
            <a:extLst>
              <a:ext uri="{FF2B5EF4-FFF2-40B4-BE49-F238E27FC236}">
                <a16:creationId xmlns:a16="http://schemas.microsoft.com/office/drawing/2014/main" id="{D304BFE1-5229-61FB-735F-CB58CF3E93E3}"/>
              </a:ext>
            </a:extLst>
          </p:cNvPr>
          <p:cNvSpPr txBox="1"/>
          <p:nvPr/>
        </p:nvSpPr>
        <p:spPr>
          <a:xfrm>
            <a:off x="611188" y="5852339"/>
            <a:ext cx="57150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Adelle Sans EXT" panose="020B0505000000000000" pitchFamily="34" charset="0"/>
                <a:ea typeface="+mn-ea"/>
                <a:cs typeface="+mn-cs"/>
              </a:rPr>
              <a:t>Created by: Michelle Buchholz with Drawing Change </a:t>
            </a:r>
            <a:r>
              <a:rPr kumimoji="0" lang="en-CA" sz="1200" b="0" i="0" u="none" strike="noStrike" kern="1200" cap="none" spc="0" normalizeH="0" baseline="0" noProof="0" dirty="0">
                <a:ln>
                  <a:noFill/>
                </a:ln>
                <a:solidFill>
                  <a:prstClr val="black"/>
                </a:solidFill>
                <a:effectLst/>
                <a:uLnTx/>
                <a:uFillTx/>
                <a:latin typeface="Adelle Sans EXT" panose="020B0505000000000000" pitchFamily="34" charset="0"/>
                <a:ea typeface="+mn-ea"/>
                <a:cs typeface="+mn-cs"/>
                <a:hlinkClick r:id="rId4"/>
              </a:rPr>
              <a:t>https://drawingchange.com/</a:t>
            </a:r>
            <a:endParaRPr kumimoji="0" lang="en-CA" sz="1200" b="0" i="0" u="none" strike="noStrike" kern="1200" cap="none" spc="0" normalizeH="0" baseline="0" noProof="0" dirty="0">
              <a:ln>
                <a:noFill/>
              </a:ln>
              <a:solidFill>
                <a:prstClr val="black"/>
              </a:solidFill>
              <a:effectLst/>
              <a:uLnTx/>
              <a:uFillTx/>
              <a:latin typeface="Adelle Sans EXT" panose="020B0505000000000000" pitchFamily="34" charset="0"/>
              <a:ea typeface="+mn-ea"/>
              <a:cs typeface="+mn-cs"/>
            </a:endParaRPr>
          </a:p>
        </p:txBody>
      </p:sp>
      <p:pic>
        <p:nvPicPr>
          <p:cNvPr id="3" name="Picture 2">
            <a:extLst>
              <a:ext uri="{FF2B5EF4-FFF2-40B4-BE49-F238E27FC236}">
                <a16:creationId xmlns:a16="http://schemas.microsoft.com/office/drawing/2014/main" id="{5B8F86B4-D54E-196B-8C59-516E6DEBAD5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79523" y="136123"/>
            <a:ext cx="1764477" cy="1739075"/>
          </a:xfrm>
          <a:prstGeom prst="rect">
            <a:avLst/>
          </a:prstGeom>
        </p:spPr>
      </p:pic>
    </p:spTree>
    <p:extLst>
      <p:ext uri="{BB962C8B-B14F-4D97-AF65-F5344CB8AC3E}">
        <p14:creationId xmlns:p14="http://schemas.microsoft.com/office/powerpoint/2010/main" val="3866860118"/>
      </p:ext>
    </p:extLst>
  </p:cSld>
  <p:clrMapOvr>
    <a:masterClrMapping/>
  </p:clrMapOvr>
  <mc:AlternateContent xmlns:mc="http://schemas.openxmlformats.org/markup-compatibility/2006" xmlns:p14="http://schemas.microsoft.com/office/powerpoint/2010/main">
    <mc:Choice Requires="p14">
      <p:transition spd="slow" p14:dur="2000" advTm="101358"/>
    </mc:Choice>
    <mc:Fallback xmlns="">
      <p:transition spd="slow" advTm="101358"/>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grpSp>
        <p:nvGrpSpPr>
          <p:cNvPr id="1115" name="Google Shape;1115;gd44becf647_11_306"/>
          <p:cNvGrpSpPr/>
          <p:nvPr/>
        </p:nvGrpSpPr>
        <p:grpSpPr>
          <a:xfrm>
            <a:off x="3286787" y="3916745"/>
            <a:ext cx="2295244" cy="2319991"/>
            <a:chOff x="0" y="194547"/>
            <a:chExt cx="4912850" cy="4912850"/>
          </a:xfrm>
        </p:grpSpPr>
        <p:sp>
          <p:nvSpPr>
            <p:cNvPr id="1116" name="Google Shape;1116;gd44becf647_11_306"/>
            <p:cNvSpPr/>
            <p:nvPr/>
          </p:nvSpPr>
          <p:spPr>
            <a:xfrm>
              <a:off x="0" y="194547"/>
              <a:ext cx="4912850" cy="4912850"/>
            </a:xfrm>
            <a:prstGeom prst="ellipse">
              <a:avLst/>
            </a:prstGeom>
            <a:solidFill>
              <a:srgbClr val="7030A0"/>
            </a:solidFill>
            <a:ln>
              <a:noFill/>
            </a:ln>
            <a:effectLst>
              <a:outerShdw blurRad="57150" dist="19050" dir="5400000" algn="ctr" rotWithShape="0">
                <a:srgbClr val="000000">
                  <a:alpha val="60392"/>
                </a:srgbClr>
              </a:outerShdw>
            </a:effectLst>
          </p:spPr>
          <p:txBody>
            <a:bodyPr spcFirstLastPara="1" wrap="square" lIns="68575" tIns="68575" rIns="68575" bIns="68575" anchor="ctr" anchorCtr="0">
              <a:noAutofit/>
            </a:bodyPr>
            <a:lstStyle/>
            <a:p>
              <a:pPr defTabSz="914378">
                <a:buClr>
                  <a:srgbClr val="000000"/>
                </a:buClr>
              </a:pPr>
              <a:endParaRPr sz="1100" kern="0">
                <a:solidFill>
                  <a:srgbClr val="000000"/>
                </a:solidFill>
                <a:latin typeface="Arial"/>
                <a:ea typeface="Arial"/>
                <a:cs typeface="Arial"/>
                <a:sym typeface="Arial"/>
              </a:endParaRPr>
            </a:p>
          </p:txBody>
        </p:sp>
        <p:sp>
          <p:nvSpPr>
            <p:cNvPr id="1117" name="Google Shape;1117;gd44becf647_11_306"/>
            <p:cNvSpPr txBox="1"/>
            <p:nvPr/>
          </p:nvSpPr>
          <p:spPr>
            <a:xfrm>
              <a:off x="1346273" y="337023"/>
              <a:ext cx="2220300" cy="491399"/>
            </a:xfrm>
            <a:prstGeom prst="rect">
              <a:avLst/>
            </a:prstGeom>
            <a:noFill/>
            <a:ln>
              <a:noFill/>
            </a:ln>
          </p:spPr>
          <p:txBody>
            <a:bodyPr spcFirstLastPara="1" wrap="square" lIns="26675" tIns="26675" rIns="26675" bIns="26675" anchor="ctr" anchorCtr="0">
              <a:noAutofit/>
            </a:bodyPr>
            <a:lstStyle/>
            <a:p>
              <a:pPr algn="ctr" defTabSz="914378">
                <a:lnSpc>
                  <a:spcPct val="90000"/>
                </a:lnSpc>
                <a:buClr>
                  <a:srgbClr val="000000"/>
                </a:buClr>
              </a:pPr>
              <a:r>
                <a:rPr lang="en" sz="800" kern="0" dirty="0">
                  <a:solidFill>
                    <a:srgbClr val="000000"/>
                  </a:solidFill>
                  <a:latin typeface="Calibri"/>
                  <a:ea typeface="Calibri"/>
                  <a:cs typeface="Calibri"/>
                  <a:sym typeface="Calibri"/>
                </a:rPr>
                <a:t> </a:t>
              </a:r>
              <a:r>
                <a:rPr lang="en" sz="1100" kern="0" dirty="0">
                  <a:solidFill>
                    <a:srgbClr val="FFFFFF"/>
                  </a:solidFill>
                  <a:latin typeface="Calibri"/>
                  <a:ea typeface="Calibri"/>
                  <a:cs typeface="Calibri"/>
                  <a:sym typeface="Calibri"/>
                </a:rPr>
                <a:t>Grandmother’s Council </a:t>
              </a:r>
              <a:endParaRPr sz="800" kern="0" dirty="0">
                <a:solidFill>
                  <a:srgbClr val="FFFFFF"/>
                </a:solidFill>
                <a:latin typeface="Calibri"/>
                <a:ea typeface="Calibri"/>
                <a:cs typeface="Calibri"/>
                <a:sym typeface="Calibri"/>
              </a:endParaRPr>
            </a:p>
          </p:txBody>
        </p:sp>
        <p:sp>
          <p:nvSpPr>
            <p:cNvPr id="1118" name="Google Shape;1118;gd44becf647_11_306"/>
            <p:cNvSpPr/>
            <p:nvPr/>
          </p:nvSpPr>
          <p:spPr>
            <a:xfrm>
              <a:off x="398405" y="890592"/>
              <a:ext cx="4175922" cy="4175922"/>
            </a:xfrm>
            <a:prstGeom prst="ellipse">
              <a:avLst/>
            </a:prstGeom>
            <a:gradFill>
              <a:gsLst>
                <a:gs pos="0">
                  <a:srgbClr val="FFC249"/>
                </a:gs>
                <a:gs pos="50000">
                  <a:srgbClr val="FFC005"/>
                </a:gs>
                <a:gs pos="100000">
                  <a:srgbClr val="E3AF00"/>
                </a:gs>
              </a:gsLst>
              <a:lin ang="5400000" scaled="0"/>
            </a:gradFill>
            <a:ln>
              <a:noFill/>
            </a:ln>
            <a:effectLst>
              <a:outerShdw blurRad="57150" dist="19050" dir="5400000" algn="ctr" rotWithShape="0">
                <a:srgbClr val="000000">
                  <a:alpha val="60392"/>
                </a:srgbClr>
              </a:outerShdw>
            </a:effectLst>
          </p:spPr>
          <p:txBody>
            <a:bodyPr spcFirstLastPara="1" wrap="square" lIns="68575" tIns="68575" rIns="68575" bIns="68575" anchor="ctr" anchorCtr="0">
              <a:noAutofit/>
            </a:bodyPr>
            <a:lstStyle/>
            <a:p>
              <a:pPr defTabSz="914378">
                <a:buClr>
                  <a:srgbClr val="000000"/>
                </a:buClr>
              </a:pPr>
              <a:endParaRPr sz="1100" kern="0">
                <a:solidFill>
                  <a:srgbClr val="000000"/>
                </a:solidFill>
                <a:latin typeface="Arial"/>
                <a:ea typeface="Arial"/>
                <a:cs typeface="Arial"/>
                <a:sym typeface="Arial"/>
              </a:endParaRPr>
            </a:p>
          </p:txBody>
        </p:sp>
        <p:sp>
          <p:nvSpPr>
            <p:cNvPr id="1119" name="Google Shape;1119;gd44becf647_11_306"/>
            <p:cNvSpPr txBox="1"/>
            <p:nvPr/>
          </p:nvSpPr>
          <p:spPr>
            <a:xfrm>
              <a:off x="1445749" y="1042182"/>
              <a:ext cx="2220300" cy="480231"/>
            </a:xfrm>
            <a:prstGeom prst="rect">
              <a:avLst/>
            </a:prstGeom>
            <a:noFill/>
            <a:ln>
              <a:noFill/>
            </a:ln>
          </p:spPr>
          <p:txBody>
            <a:bodyPr spcFirstLastPara="1" wrap="square" lIns="64000" tIns="64000" rIns="64000" bIns="64000" anchor="ctr" anchorCtr="0">
              <a:noAutofit/>
            </a:bodyPr>
            <a:lstStyle/>
            <a:p>
              <a:pPr algn="ctr" defTabSz="914378">
                <a:lnSpc>
                  <a:spcPct val="90000"/>
                </a:lnSpc>
                <a:buClr>
                  <a:srgbClr val="000000"/>
                </a:buClr>
              </a:pPr>
              <a:r>
                <a:rPr lang="en" sz="1200" kern="0" dirty="0">
                  <a:solidFill>
                    <a:srgbClr val="FFFFFF"/>
                  </a:solidFill>
                  <a:latin typeface="Calibri"/>
                  <a:ea typeface="Calibri"/>
                  <a:cs typeface="Calibri"/>
                  <a:sym typeface="Calibri"/>
                </a:rPr>
                <a:t>Research Advisory</a:t>
              </a:r>
              <a:endParaRPr sz="1500" kern="0" dirty="0">
                <a:solidFill>
                  <a:srgbClr val="000000"/>
                </a:solidFill>
                <a:latin typeface="Arial"/>
                <a:ea typeface="Arial"/>
                <a:cs typeface="Arial"/>
                <a:sym typeface="Arial"/>
              </a:endParaRPr>
            </a:p>
          </p:txBody>
        </p:sp>
        <p:sp>
          <p:nvSpPr>
            <p:cNvPr id="1120" name="Google Shape;1120;gd44becf647_11_306"/>
            <p:cNvSpPr/>
            <p:nvPr/>
          </p:nvSpPr>
          <p:spPr>
            <a:xfrm>
              <a:off x="719079" y="1600723"/>
              <a:ext cx="3438995" cy="3438995"/>
            </a:xfrm>
            <a:prstGeom prst="ellipse">
              <a:avLst/>
            </a:prstGeom>
            <a:solidFill>
              <a:srgbClr val="2F5496"/>
            </a:solidFill>
            <a:ln>
              <a:noFill/>
            </a:ln>
            <a:effectLst>
              <a:outerShdw blurRad="57150" dist="19050" dir="5400000" algn="ctr" rotWithShape="0">
                <a:srgbClr val="000000">
                  <a:alpha val="60392"/>
                </a:srgbClr>
              </a:outerShdw>
            </a:effectLst>
          </p:spPr>
          <p:txBody>
            <a:bodyPr spcFirstLastPara="1" wrap="square" lIns="68575" tIns="68575" rIns="68575" bIns="68575" anchor="ctr" anchorCtr="0">
              <a:noAutofit/>
            </a:bodyPr>
            <a:lstStyle/>
            <a:p>
              <a:pPr defTabSz="914378">
                <a:buClr>
                  <a:srgbClr val="000000"/>
                </a:buClr>
              </a:pPr>
              <a:endParaRPr sz="1100" kern="0">
                <a:solidFill>
                  <a:srgbClr val="000000"/>
                </a:solidFill>
                <a:latin typeface="Arial"/>
                <a:ea typeface="Arial"/>
                <a:cs typeface="Arial"/>
                <a:sym typeface="Arial"/>
              </a:endParaRPr>
            </a:p>
          </p:txBody>
        </p:sp>
        <p:sp>
          <p:nvSpPr>
            <p:cNvPr id="1121" name="Google Shape;1121;gd44becf647_11_306"/>
            <p:cNvSpPr txBox="1"/>
            <p:nvPr/>
          </p:nvSpPr>
          <p:spPr>
            <a:xfrm>
              <a:off x="1548745" y="1738437"/>
              <a:ext cx="1779600" cy="574200"/>
            </a:xfrm>
            <a:prstGeom prst="rect">
              <a:avLst/>
            </a:prstGeom>
            <a:noFill/>
            <a:ln>
              <a:noFill/>
            </a:ln>
          </p:spPr>
          <p:txBody>
            <a:bodyPr spcFirstLastPara="1" wrap="square" lIns="58675" tIns="58675" rIns="58675" bIns="58675" anchor="ctr" anchorCtr="0">
              <a:noAutofit/>
            </a:bodyPr>
            <a:lstStyle/>
            <a:p>
              <a:pPr algn="ctr" defTabSz="914378">
                <a:lnSpc>
                  <a:spcPct val="90000"/>
                </a:lnSpc>
                <a:buClr>
                  <a:srgbClr val="000000"/>
                </a:buClr>
              </a:pPr>
              <a:r>
                <a:rPr lang="en" sz="1100" kern="0" dirty="0">
                  <a:solidFill>
                    <a:srgbClr val="FFFFFF"/>
                  </a:solidFill>
                  <a:latin typeface="Calibri"/>
                  <a:ea typeface="Calibri"/>
                  <a:cs typeface="Calibri"/>
                  <a:sym typeface="Calibri"/>
                </a:rPr>
                <a:t>Schools of Nursing</a:t>
              </a:r>
              <a:r>
                <a:rPr lang="en" sz="800" kern="0" dirty="0">
                  <a:solidFill>
                    <a:srgbClr val="FFFFFF"/>
                  </a:solidFill>
                  <a:latin typeface="Calibri"/>
                  <a:ea typeface="Calibri"/>
                  <a:cs typeface="Calibri"/>
                  <a:sym typeface="Calibri"/>
                </a:rPr>
                <a:t> </a:t>
              </a:r>
              <a:endParaRPr sz="1100" kern="0" dirty="0">
                <a:solidFill>
                  <a:srgbClr val="000000"/>
                </a:solidFill>
                <a:latin typeface="Arial"/>
                <a:ea typeface="Arial"/>
                <a:cs typeface="Arial"/>
                <a:sym typeface="Arial"/>
              </a:endParaRPr>
            </a:p>
          </p:txBody>
        </p:sp>
        <p:sp>
          <p:nvSpPr>
            <p:cNvPr id="1122" name="Google Shape;1122;gd44becf647_11_306"/>
            <p:cNvSpPr/>
            <p:nvPr/>
          </p:nvSpPr>
          <p:spPr>
            <a:xfrm>
              <a:off x="1003581" y="2339972"/>
              <a:ext cx="2912852" cy="2587416"/>
            </a:xfrm>
            <a:prstGeom prst="flowChartConnector">
              <a:avLst/>
            </a:prstGeom>
            <a:solidFill>
              <a:srgbClr val="FF40FF"/>
            </a:solidFill>
            <a:ln>
              <a:noFill/>
            </a:ln>
            <a:effectLst>
              <a:outerShdw blurRad="57150" dist="19050" dir="5400000" algn="ctr" rotWithShape="0">
                <a:srgbClr val="000000">
                  <a:alpha val="60392"/>
                </a:srgbClr>
              </a:outerShdw>
            </a:effectLst>
          </p:spPr>
          <p:txBody>
            <a:bodyPr spcFirstLastPara="1" wrap="square" lIns="68575" tIns="68575" rIns="68575" bIns="68575" anchor="ctr" anchorCtr="0">
              <a:noAutofit/>
            </a:bodyPr>
            <a:lstStyle/>
            <a:p>
              <a:pPr defTabSz="914378">
                <a:buClr>
                  <a:srgbClr val="000000"/>
                </a:buClr>
              </a:pPr>
              <a:endParaRPr sz="1100" kern="0">
                <a:solidFill>
                  <a:srgbClr val="000000"/>
                </a:solidFill>
                <a:latin typeface="Arial"/>
                <a:ea typeface="Arial"/>
                <a:cs typeface="Arial"/>
                <a:sym typeface="Arial"/>
              </a:endParaRPr>
            </a:p>
          </p:txBody>
        </p:sp>
        <p:sp>
          <p:nvSpPr>
            <p:cNvPr id="1123" name="Google Shape;1123;gd44becf647_11_306"/>
            <p:cNvSpPr txBox="1"/>
            <p:nvPr/>
          </p:nvSpPr>
          <p:spPr>
            <a:xfrm>
              <a:off x="1507719" y="2547644"/>
              <a:ext cx="1897407" cy="465384"/>
            </a:xfrm>
            <a:prstGeom prst="rect">
              <a:avLst/>
            </a:prstGeom>
            <a:noFill/>
            <a:ln>
              <a:noFill/>
            </a:ln>
          </p:spPr>
          <p:txBody>
            <a:bodyPr spcFirstLastPara="1" wrap="square" lIns="58675" tIns="58675" rIns="58675" bIns="58675" anchor="ctr" anchorCtr="0">
              <a:noAutofit/>
            </a:bodyPr>
            <a:lstStyle/>
            <a:p>
              <a:pPr algn="ctr" defTabSz="914378">
                <a:lnSpc>
                  <a:spcPct val="90000"/>
                </a:lnSpc>
                <a:buClr>
                  <a:srgbClr val="000000"/>
                </a:buClr>
              </a:pPr>
              <a:r>
                <a:rPr lang="en" sz="1000" kern="0" dirty="0">
                  <a:solidFill>
                    <a:srgbClr val="FFFFFF"/>
                  </a:solidFill>
                  <a:latin typeface="Calibri"/>
                  <a:ea typeface="Calibri"/>
                  <a:cs typeface="Calibri"/>
                  <a:sym typeface="Calibri"/>
                </a:rPr>
                <a:t>Communities of Practice </a:t>
              </a:r>
              <a:endParaRPr sz="1300" kern="0" dirty="0">
                <a:solidFill>
                  <a:srgbClr val="000000"/>
                </a:solidFill>
                <a:latin typeface="Arial"/>
                <a:ea typeface="Arial"/>
                <a:cs typeface="Arial"/>
                <a:sym typeface="Arial"/>
              </a:endParaRPr>
            </a:p>
          </p:txBody>
        </p:sp>
      </p:grpSp>
      <p:sp>
        <p:nvSpPr>
          <p:cNvPr id="1125" name="Google Shape;1125;gd44becf647_11_306"/>
          <p:cNvSpPr/>
          <p:nvPr/>
        </p:nvSpPr>
        <p:spPr>
          <a:xfrm>
            <a:off x="3991181" y="5317625"/>
            <a:ext cx="886453" cy="879404"/>
          </a:xfrm>
          <a:prstGeom prst="flowChartConnector">
            <a:avLst/>
          </a:prstGeom>
          <a:solidFill>
            <a:srgbClr val="92D050"/>
          </a:solidFill>
          <a:ln>
            <a:noFill/>
          </a:ln>
          <a:effectLst>
            <a:outerShdw blurRad="57150" dist="19050" dir="5400000" algn="ctr" rotWithShape="0">
              <a:srgbClr val="000000">
                <a:alpha val="60392"/>
              </a:srgbClr>
            </a:outerShdw>
          </a:effectLst>
        </p:spPr>
        <p:txBody>
          <a:bodyPr spcFirstLastPara="1" wrap="square" lIns="68575" tIns="68575" rIns="68575" bIns="68575" anchor="ctr" anchorCtr="0">
            <a:noAutofit/>
          </a:bodyPr>
          <a:lstStyle/>
          <a:p>
            <a:pPr defTabSz="914378">
              <a:buClr>
                <a:srgbClr val="000000"/>
              </a:buClr>
            </a:pPr>
            <a:endParaRPr sz="1100" kern="0">
              <a:solidFill>
                <a:srgbClr val="000000"/>
              </a:solidFill>
              <a:latin typeface="Arial"/>
              <a:ea typeface="Arial"/>
              <a:cs typeface="Arial"/>
              <a:sym typeface="Arial"/>
            </a:endParaRPr>
          </a:p>
        </p:txBody>
      </p:sp>
      <p:sp>
        <p:nvSpPr>
          <p:cNvPr id="1126" name="Google Shape;1126;gd44becf647_11_306"/>
          <p:cNvSpPr/>
          <p:nvPr/>
        </p:nvSpPr>
        <p:spPr>
          <a:xfrm>
            <a:off x="4055002" y="5583746"/>
            <a:ext cx="796342" cy="632998"/>
          </a:xfrm>
          <a:prstGeom prst="heart">
            <a:avLst/>
          </a:prstGeom>
          <a:solidFill>
            <a:srgbClr val="C00000"/>
          </a:solidFill>
          <a:ln>
            <a:noFill/>
          </a:ln>
          <a:effectLst>
            <a:outerShdw blurRad="57150" dist="19050" dir="5400000" algn="ctr" rotWithShape="0">
              <a:srgbClr val="000000">
                <a:alpha val="60392"/>
              </a:srgbClr>
            </a:outerShdw>
          </a:effectLst>
        </p:spPr>
        <p:txBody>
          <a:bodyPr spcFirstLastPara="1" wrap="square" lIns="68575" tIns="68575" rIns="68575" bIns="68575" anchor="ctr" anchorCtr="0">
            <a:noAutofit/>
          </a:bodyPr>
          <a:lstStyle/>
          <a:p>
            <a:pPr defTabSz="914378">
              <a:buClr>
                <a:srgbClr val="000000"/>
              </a:buClr>
            </a:pPr>
            <a:r>
              <a:rPr lang="en" sz="1000" kern="0" dirty="0">
                <a:solidFill>
                  <a:srgbClr val="FFFFFF"/>
                </a:solidFill>
                <a:latin typeface="Arial"/>
                <a:ea typeface="Arial"/>
                <a:cs typeface="Arial"/>
                <a:sym typeface="Arial"/>
              </a:rPr>
              <a:t>  </a:t>
            </a:r>
            <a:r>
              <a:rPr lang="en" sz="900" kern="0" dirty="0">
                <a:solidFill>
                  <a:srgbClr val="FFFFFF"/>
                </a:solidFill>
                <a:latin typeface="Arial"/>
                <a:ea typeface="Arial"/>
                <a:cs typeface="Arial"/>
                <a:sym typeface="Arial"/>
              </a:rPr>
              <a:t>Nurses</a:t>
            </a:r>
            <a:endParaRPr sz="900" kern="0" dirty="0">
              <a:solidFill>
                <a:srgbClr val="FFFFFF"/>
              </a:solidFill>
              <a:latin typeface="Arial"/>
              <a:ea typeface="Arial"/>
              <a:cs typeface="Arial"/>
              <a:sym typeface="Arial"/>
            </a:endParaRPr>
          </a:p>
        </p:txBody>
      </p:sp>
      <p:sp>
        <p:nvSpPr>
          <p:cNvPr id="1127" name="Google Shape;1127;gd44becf647_11_306"/>
          <p:cNvSpPr txBox="1"/>
          <p:nvPr/>
        </p:nvSpPr>
        <p:spPr>
          <a:xfrm>
            <a:off x="3948859" y="5376552"/>
            <a:ext cx="951657" cy="219767"/>
          </a:xfrm>
          <a:prstGeom prst="rect">
            <a:avLst/>
          </a:prstGeom>
          <a:noFill/>
          <a:ln>
            <a:noFill/>
          </a:ln>
        </p:spPr>
        <p:txBody>
          <a:bodyPr spcFirstLastPara="1" wrap="square" lIns="58675" tIns="58675" rIns="58675" bIns="58675" anchor="ctr" anchorCtr="0">
            <a:noAutofit/>
          </a:bodyPr>
          <a:lstStyle/>
          <a:p>
            <a:pPr algn="ctr" defTabSz="914378">
              <a:lnSpc>
                <a:spcPct val="90000"/>
              </a:lnSpc>
              <a:buClr>
                <a:srgbClr val="000000"/>
              </a:buClr>
            </a:pPr>
            <a:r>
              <a:rPr lang="en" sz="900" kern="0" dirty="0">
                <a:solidFill>
                  <a:srgbClr val="FFFFFF"/>
                </a:solidFill>
                <a:latin typeface="Arial"/>
                <a:ea typeface="Arial"/>
                <a:cs typeface="Arial"/>
                <a:sym typeface="Arial"/>
              </a:rPr>
              <a:t>Action Research Leads</a:t>
            </a:r>
            <a:endParaRPr sz="900" kern="0" dirty="0">
              <a:solidFill>
                <a:srgbClr val="FFFFFF"/>
              </a:solidFill>
              <a:latin typeface="Arial"/>
              <a:ea typeface="Arial"/>
              <a:cs typeface="Arial"/>
              <a:sym typeface="Arial"/>
            </a:endParaRPr>
          </a:p>
        </p:txBody>
      </p:sp>
      <p:grpSp>
        <p:nvGrpSpPr>
          <p:cNvPr id="3" name="Group 2">
            <a:extLst>
              <a:ext uri="{FF2B5EF4-FFF2-40B4-BE49-F238E27FC236}">
                <a16:creationId xmlns:a16="http://schemas.microsoft.com/office/drawing/2014/main" id="{6B4A4DA6-44A0-CE7C-CE76-CAA04F01FA6A}"/>
              </a:ext>
            </a:extLst>
          </p:cNvPr>
          <p:cNvGrpSpPr/>
          <p:nvPr/>
        </p:nvGrpSpPr>
        <p:grpSpPr>
          <a:xfrm>
            <a:off x="20641" y="5815154"/>
            <a:ext cx="9008533" cy="638248"/>
            <a:chOff x="0" y="5314544"/>
            <a:chExt cx="9241412" cy="691488"/>
          </a:xfrm>
        </p:grpSpPr>
        <p:pic>
          <p:nvPicPr>
            <p:cNvPr id="1129" name="Google Shape;1129;gd44becf647_11_306" descr="Heartbeat with solid fil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5320171"/>
              <a:ext cx="944186" cy="685800"/>
            </a:xfrm>
            <a:prstGeom prst="rect">
              <a:avLst/>
            </a:prstGeom>
            <a:noFill/>
            <a:ln>
              <a:noFill/>
            </a:ln>
          </p:spPr>
        </p:pic>
        <p:pic>
          <p:nvPicPr>
            <p:cNvPr id="1130" name="Google Shape;1130;gd44becf647_11_306" descr="Heartbeat with solid fill"/>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82171" y="5320171"/>
              <a:ext cx="843163" cy="685800"/>
            </a:xfrm>
            <a:prstGeom prst="rect">
              <a:avLst/>
            </a:prstGeom>
            <a:noFill/>
            <a:ln>
              <a:noFill/>
            </a:ln>
          </p:spPr>
        </p:pic>
        <p:pic>
          <p:nvPicPr>
            <p:cNvPr id="1131" name="Google Shape;1131;gd44becf647_11_30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496676" y="5320173"/>
              <a:ext cx="743656" cy="685859"/>
            </a:xfrm>
            <a:prstGeom prst="rect">
              <a:avLst/>
            </a:prstGeom>
            <a:noFill/>
            <a:ln>
              <a:noFill/>
            </a:ln>
          </p:spPr>
        </p:pic>
        <p:pic>
          <p:nvPicPr>
            <p:cNvPr id="1132" name="Google Shape;1132;gd44becf647_11_306" descr="Heartbeat with solid fill"/>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074986" y="5320171"/>
              <a:ext cx="772002" cy="685800"/>
            </a:xfrm>
            <a:prstGeom prst="rect">
              <a:avLst/>
            </a:prstGeom>
            <a:noFill/>
            <a:ln>
              <a:noFill/>
            </a:ln>
          </p:spPr>
        </p:pic>
        <p:pic>
          <p:nvPicPr>
            <p:cNvPr id="1133" name="Google Shape;1133;gd44becf647_11_306" descr="Heartbeat with solid fill"/>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2714070" y="5320171"/>
              <a:ext cx="862984" cy="685800"/>
            </a:xfrm>
            <a:prstGeom prst="rect">
              <a:avLst/>
            </a:prstGeom>
            <a:noFill/>
            <a:ln>
              <a:noFill/>
            </a:ln>
          </p:spPr>
        </p:pic>
        <p:pic>
          <p:nvPicPr>
            <p:cNvPr id="1134" name="Google Shape;1134;gd44becf647_11_306" descr="Heartbeat with solid fill"/>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388014" y="5320171"/>
              <a:ext cx="843162" cy="685800"/>
            </a:xfrm>
            <a:prstGeom prst="rect">
              <a:avLst/>
            </a:prstGeom>
            <a:noFill/>
            <a:ln>
              <a:noFill/>
            </a:ln>
          </p:spPr>
        </p:pic>
        <p:pic>
          <p:nvPicPr>
            <p:cNvPr id="1135" name="Google Shape;1135;gd44becf647_11_306" descr="Heartbeat with solid fill"/>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4086404" y="5320171"/>
              <a:ext cx="862983" cy="685800"/>
            </a:xfrm>
            <a:prstGeom prst="rect">
              <a:avLst/>
            </a:prstGeom>
            <a:noFill/>
            <a:ln>
              <a:noFill/>
            </a:ln>
          </p:spPr>
        </p:pic>
        <p:pic>
          <p:nvPicPr>
            <p:cNvPr id="1136" name="Google Shape;1136;gd44becf647_11_306" descr="Heartbeat with solid fill"/>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748225" y="5320171"/>
              <a:ext cx="843162" cy="685800"/>
            </a:xfrm>
            <a:prstGeom prst="rect">
              <a:avLst/>
            </a:prstGeom>
            <a:noFill/>
            <a:ln>
              <a:noFill/>
            </a:ln>
          </p:spPr>
        </p:pic>
        <p:pic>
          <p:nvPicPr>
            <p:cNvPr id="1137" name="Google Shape;1137;gd44becf647_11_306" descr="Heartbeat with solid fill"/>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5451790" y="5320171"/>
              <a:ext cx="792103" cy="685800"/>
            </a:xfrm>
            <a:prstGeom prst="rect">
              <a:avLst/>
            </a:prstGeom>
            <a:noFill/>
            <a:ln>
              <a:noFill/>
            </a:ln>
          </p:spPr>
        </p:pic>
        <p:pic>
          <p:nvPicPr>
            <p:cNvPr id="1138" name="Google Shape;1138;gd44becf647_11_306" descr="Heartbeat with solid fill"/>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6099655" y="5320171"/>
              <a:ext cx="792103" cy="685800"/>
            </a:xfrm>
            <a:prstGeom prst="rect">
              <a:avLst/>
            </a:prstGeom>
            <a:noFill/>
            <a:ln>
              <a:noFill/>
            </a:ln>
          </p:spPr>
        </p:pic>
        <p:pic>
          <p:nvPicPr>
            <p:cNvPr id="1139" name="Google Shape;1139;gd44becf647_11_306" descr="Heartbeat with solid fill"/>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6758638" y="5320171"/>
              <a:ext cx="776113" cy="685800"/>
            </a:xfrm>
            <a:prstGeom prst="rect">
              <a:avLst/>
            </a:prstGeom>
            <a:noFill/>
            <a:ln>
              <a:noFill/>
            </a:ln>
          </p:spPr>
        </p:pic>
        <p:pic>
          <p:nvPicPr>
            <p:cNvPr id="1140" name="Google Shape;1140;gd44becf647_11_306" descr="Heartbeat with solid fill"/>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7373638" y="5314544"/>
              <a:ext cx="809395" cy="685800"/>
            </a:xfrm>
            <a:prstGeom prst="rect">
              <a:avLst/>
            </a:prstGeom>
            <a:noFill/>
            <a:ln>
              <a:noFill/>
            </a:ln>
          </p:spPr>
        </p:pic>
        <p:pic>
          <p:nvPicPr>
            <p:cNvPr id="1141" name="Google Shape;1141;gd44becf647_11_306" descr="Heartbeat with solid fill"/>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8036511" y="5320171"/>
              <a:ext cx="824057" cy="685800"/>
            </a:xfrm>
            <a:prstGeom prst="rect">
              <a:avLst/>
            </a:prstGeom>
            <a:noFill/>
            <a:ln>
              <a:noFill/>
            </a:ln>
          </p:spPr>
        </p:pic>
        <p:pic>
          <p:nvPicPr>
            <p:cNvPr id="1142" name="Google Shape;1142;gd44becf647_11_306" descr="Heartbeat with solid fill"/>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8712245" y="5320171"/>
              <a:ext cx="529167" cy="685800"/>
            </a:xfrm>
            <a:prstGeom prst="rect">
              <a:avLst/>
            </a:prstGeom>
            <a:noFill/>
            <a:ln>
              <a:noFill/>
            </a:ln>
          </p:spPr>
        </p:pic>
      </p:grpSp>
      <p:sp>
        <p:nvSpPr>
          <p:cNvPr id="2" name="Title 1">
            <a:extLst>
              <a:ext uri="{FF2B5EF4-FFF2-40B4-BE49-F238E27FC236}">
                <a16:creationId xmlns:a16="http://schemas.microsoft.com/office/drawing/2014/main" id="{1D17794C-9834-3F91-034D-F93120968791}"/>
              </a:ext>
            </a:extLst>
          </p:cNvPr>
          <p:cNvSpPr>
            <a:spLocks noGrp="1"/>
          </p:cNvSpPr>
          <p:nvPr>
            <p:ph type="title"/>
          </p:nvPr>
        </p:nvSpPr>
        <p:spPr>
          <a:xfrm>
            <a:off x="588300" y="161929"/>
            <a:ext cx="8539634" cy="684213"/>
          </a:xfrm>
        </p:spPr>
        <p:txBody>
          <a:bodyPr/>
          <a:lstStyle/>
          <a:p>
            <a:r>
              <a:rPr lang="en-CA" sz="3200" dirty="0">
                <a:latin typeface="Arial" panose="020B0604020202020204" pitchFamily="34" charset="0"/>
                <a:cs typeface="Arial" panose="020B0604020202020204" pitchFamily="34" charset="0"/>
              </a:rPr>
              <a:t>Intergenerational Mentorship</a:t>
            </a:r>
            <a:br>
              <a:rPr lang="en-CA" sz="3200" dirty="0">
                <a:latin typeface="Arial" panose="020B0604020202020204" pitchFamily="34" charset="0"/>
                <a:cs typeface="Arial" panose="020B0604020202020204" pitchFamily="34" charset="0"/>
              </a:rPr>
            </a:br>
            <a:r>
              <a:rPr lang="en-CA" sz="3200" dirty="0">
                <a:solidFill>
                  <a:schemeClr val="tx1"/>
                </a:solidFill>
                <a:latin typeface="Arial" panose="020B0604020202020204" pitchFamily="34" charset="0"/>
                <a:cs typeface="Arial" panose="020B0604020202020204" pitchFamily="34" charset="0"/>
              </a:rPr>
              <a:t>Building on a legacy</a:t>
            </a:r>
          </a:p>
        </p:txBody>
      </p:sp>
      <p:pic>
        <p:nvPicPr>
          <p:cNvPr id="15" name="Content Placeholder 14">
            <a:extLst>
              <a:ext uri="{FF2B5EF4-FFF2-40B4-BE49-F238E27FC236}">
                <a16:creationId xmlns:a16="http://schemas.microsoft.com/office/drawing/2014/main" id="{3DD0B4C2-08E2-F958-FC76-91D18F609D91}"/>
              </a:ext>
            </a:extLst>
          </p:cNvPr>
          <p:cNvPicPr>
            <a:picLocks noGrp="1" noChangeAspect="1"/>
          </p:cNvPicPr>
          <p:nvPr>
            <p:ph sz="half" idx="1"/>
          </p:nvPr>
        </p:nvPicPr>
        <p:blipFill>
          <a:blip r:embed="rId14" cstate="email">
            <a:extLst>
              <a:ext uri="{28A0092B-C50C-407E-A947-70E740481C1C}">
                <a14:useLocalDpi xmlns:a14="http://schemas.microsoft.com/office/drawing/2010/main"/>
              </a:ext>
            </a:extLst>
          </a:blip>
          <a:stretch>
            <a:fillRect/>
          </a:stretch>
        </p:blipFill>
        <p:spPr>
          <a:xfrm>
            <a:off x="5707362" y="3837553"/>
            <a:ext cx="3347447" cy="2233951"/>
          </a:xfrm>
          <a:effectLst>
            <a:softEdge rad="63500"/>
          </a:effectLst>
        </p:spPr>
      </p:pic>
      <p:pic>
        <p:nvPicPr>
          <p:cNvPr id="5" name="Content Placeholder 4" descr="A person in a uniform&#10;&#10;Description automatically generated with medium confidence">
            <a:extLst>
              <a:ext uri="{FF2B5EF4-FFF2-40B4-BE49-F238E27FC236}">
                <a16:creationId xmlns:a16="http://schemas.microsoft.com/office/drawing/2014/main" id="{9B5B32BD-97AD-D907-CBF9-0466A937ACE4}"/>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67120" y="1293834"/>
            <a:ext cx="2295244" cy="2809160"/>
          </a:xfrm>
          <a:prstGeom prst="rect">
            <a:avLst/>
          </a:prstGeom>
          <a:effectLst>
            <a:softEdge rad="63500"/>
          </a:effectLst>
        </p:spPr>
      </p:pic>
      <p:pic>
        <p:nvPicPr>
          <p:cNvPr id="6" name="Content Placeholder 5" descr="A picture containing person, posing&#10;&#10;Description automatically generated">
            <a:extLst>
              <a:ext uri="{FF2B5EF4-FFF2-40B4-BE49-F238E27FC236}">
                <a16:creationId xmlns:a16="http://schemas.microsoft.com/office/drawing/2014/main" id="{65CA2FB4-77B1-A1B3-301D-2D87385A3CA6}"/>
              </a:ext>
            </a:extLst>
          </p:cNvPr>
          <p:cNvPicPr>
            <a:picLocks noGrp="1" noChangeAspect="1"/>
          </p:cNvPicPr>
          <p:nvPr>
            <p:ph sz="half" idx="2"/>
          </p:nvPr>
        </p:nvPicPr>
        <p:blipFill>
          <a:blip r:embed="rId16"/>
          <a:stretch>
            <a:fillRect/>
          </a:stretch>
        </p:blipFill>
        <p:spPr>
          <a:xfrm>
            <a:off x="3291332" y="1274660"/>
            <a:ext cx="2334345" cy="2624920"/>
          </a:xfrm>
          <a:prstGeom prst="rect">
            <a:avLst/>
          </a:prstGeom>
          <a:effectLst>
            <a:softEdge rad="88900"/>
          </a:effectLst>
        </p:spPr>
      </p:pic>
      <p:pic>
        <p:nvPicPr>
          <p:cNvPr id="7" name="Picture 8">
            <a:extLst>
              <a:ext uri="{FF2B5EF4-FFF2-40B4-BE49-F238E27FC236}">
                <a16:creationId xmlns:a16="http://schemas.microsoft.com/office/drawing/2014/main" id="{F9105974-8855-CC67-19DF-87947F1C7E8E}"/>
              </a:ext>
            </a:extLst>
          </p:cNvPr>
          <p:cNvPicPr>
            <a:picLocks noChangeAspect="1" noChangeArrowheads="1"/>
          </p:cNvPicPr>
          <p:nvPr/>
        </p:nvPicPr>
        <p:blipFill rotWithShape="1">
          <a:blip r:embed="rId17" cstate="email">
            <a:extLst>
              <a:ext uri="{28A0092B-C50C-407E-A947-70E740481C1C}">
                <a14:useLocalDpi xmlns:a14="http://schemas.microsoft.com/office/drawing/2010/main"/>
              </a:ext>
            </a:extLst>
          </a:blip>
          <a:srcRect l="-876" b="16765"/>
          <a:stretch/>
        </p:blipFill>
        <p:spPr bwMode="auto">
          <a:xfrm>
            <a:off x="6269468" y="912389"/>
            <a:ext cx="1976737" cy="253173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98F295D-8C5C-80B4-4981-9CA6D599E9E8}"/>
              </a:ext>
            </a:extLst>
          </p:cNvPr>
          <p:cNvSpPr txBox="1"/>
          <p:nvPr/>
        </p:nvSpPr>
        <p:spPr>
          <a:xfrm>
            <a:off x="3808602" y="3429000"/>
            <a:ext cx="1477007" cy="400110"/>
          </a:xfrm>
          <a:prstGeom prst="rect">
            <a:avLst/>
          </a:prstGeom>
          <a:noFill/>
        </p:spPr>
        <p:txBody>
          <a:bodyPr wrap="none" rtlCol="0">
            <a:spAutoFit/>
          </a:bodyPr>
          <a:lstStyle/>
          <a:p>
            <a:r>
              <a:rPr lang="en-CA" sz="2000" b="1" dirty="0">
                <a:solidFill>
                  <a:schemeClr val="tx2"/>
                </a:solidFill>
              </a:rPr>
              <a:t>Rose</a:t>
            </a:r>
            <a:r>
              <a:rPr lang="en-CA" sz="2000" b="1" dirty="0"/>
              <a:t> </a:t>
            </a:r>
            <a:r>
              <a:rPr lang="en-CA" sz="2000" b="1" dirty="0">
                <a:solidFill>
                  <a:schemeClr val="tx2"/>
                </a:solidFill>
              </a:rPr>
              <a:t>Casper</a:t>
            </a:r>
          </a:p>
        </p:txBody>
      </p:sp>
      <p:sp>
        <p:nvSpPr>
          <p:cNvPr id="9" name="TextBox 8">
            <a:extLst>
              <a:ext uri="{FF2B5EF4-FFF2-40B4-BE49-F238E27FC236}">
                <a16:creationId xmlns:a16="http://schemas.microsoft.com/office/drawing/2014/main" id="{90904C09-8B4F-4219-4214-B381EC76A62C}"/>
              </a:ext>
            </a:extLst>
          </p:cNvPr>
          <p:cNvSpPr txBox="1"/>
          <p:nvPr/>
        </p:nvSpPr>
        <p:spPr>
          <a:xfrm>
            <a:off x="648672" y="3774302"/>
            <a:ext cx="1732141" cy="400110"/>
          </a:xfrm>
          <a:prstGeom prst="rect">
            <a:avLst/>
          </a:prstGeom>
          <a:noFill/>
        </p:spPr>
        <p:txBody>
          <a:bodyPr wrap="none" rtlCol="0">
            <a:spAutoFit/>
          </a:bodyPr>
          <a:lstStyle/>
          <a:p>
            <a:r>
              <a:rPr lang="en-CA" sz="2000" b="1" dirty="0">
                <a:solidFill>
                  <a:schemeClr val="tx2"/>
                </a:solidFill>
              </a:rPr>
              <a:t>Edith</a:t>
            </a:r>
            <a:r>
              <a:rPr lang="en-CA" sz="2000" b="1" dirty="0"/>
              <a:t> </a:t>
            </a:r>
            <a:r>
              <a:rPr lang="en-CA" sz="2000" b="1" dirty="0">
                <a:solidFill>
                  <a:schemeClr val="tx2"/>
                </a:solidFill>
              </a:rPr>
              <a:t>Monture</a:t>
            </a:r>
          </a:p>
        </p:txBody>
      </p:sp>
      <p:sp>
        <p:nvSpPr>
          <p:cNvPr id="10" name="TextBox 9">
            <a:extLst>
              <a:ext uri="{FF2B5EF4-FFF2-40B4-BE49-F238E27FC236}">
                <a16:creationId xmlns:a16="http://schemas.microsoft.com/office/drawing/2014/main" id="{798F06CF-94F3-7675-0862-C12EAB5B1FEC}"/>
              </a:ext>
            </a:extLst>
          </p:cNvPr>
          <p:cNvSpPr txBox="1"/>
          <p:nvPr/>
        </p:nvSpPr>
        <p:spPr>
          <a:xfrm>
            <a:off x="5716125" y="3486950"/>
            <a:ext cx="3360395" cy="307777"/>
          </a:xfrm>
          <a:prstGeom prst="rect">
            <a:avLst/>
          </a:prstGeom>
          <a:noFill/>
        </p:spPr>
        <p:txBody>
          <a:bodyPr wrap="square">
            <a:spAutoFit/>
          </a:bodyPr>
          <a:lstStyle/>
          <a:p>
            <a:pPr algn="ctr"/>
            <a:r>
              <a:rPr lang="en-CA" sz="1400" b="1" dirty="0">
                <a:solidFill>
                  <a:srgbClr val="002060"/>
                </a:solidFill>
                <a:latin typeface="Arial" panose="020B0604020202020204" pitchFamily="34" charset="0"/>
                <a:ea typeface="Book Antiqua" panose="02040602050305030304" pitchFamily="18" charset="0"/>
                <a:cs typeface="Arial" panose="020B0604020202020204" pitchFamily="34" charset="0"/>
              </a:rPr>
              <a:t> 2</a:t>
            </a:r>
            <a:r>
              <a:rPr lang="en-CA" sz="1400" b="1" baseline="30000" dirty="0">
                <a:solidFill>
                  <a:srgbClr val="002060"/>
                </a:solidFill>
                <a:latin typeface="Arial" panose="020B0604020202020204" pitchFamily="34" charset="0"/>
                <a:ea typeface="Book Antiqua" panose="02040602050305030304" pitchFamily="18" charset="0"/>
                <a:cs typeface="Arial" panose="020B0604020202020204" pitchFamily="34" charset="0"/>
              </a:rPr>
              <a:t>nd</a:t>
            </a:r>
            <a:r>
              <a:rPr lang="en-CA" sz="1400" b="1" dirty="0">
                <a:solidFill>
                  <a:srgbClr val="002060"/>
                </a:solidFill>
                <a:latin typeface="Arial" panose="020B0604020202020204" pitchFamily="34" charset="0"/>
                <a:ea typeface="Book Antiqua" panose="02040602050305030304" pitchFamily="18" charset="0"/>
                <a:cs typeface="Arial" panose="020B0604020202020204" pitchFamily="34" charset="0"/>
              </a:rPr>
              <a:t> Annual </a:t>
            </a:r>
            <a:r>
              <a:rPr lang="en-CA" sz="1400" b="1" dirty="0">
                <a:solidFill>
                  <a:srgbClr val="002060"/>
                </a:solidFill>
                <a:effectLst/>
                <a:latin typeface="Arial" panose="020B0604020202020204" pitchFamily="34" charset="0"/>
                <a:ea typeface="Book Antiqua" panose="02040602050305030304" pitchFamily="18" charset="0"/>
                <a:cs typeface="Arial" panose="020B0604020202020204" pitchFamily="34" charset="0"/>
              </a:rPr>
              <a:t>Indigenous Nurses Day </a:t>
            </a:r>
            <a:endParaRPr lang="en-US" sz="1400" dirty="0"/>
          </a:p>
        </p:txBody>
      </p:sp>
      <p:pic>
        <p:nvPicPr>
          <p:cNvPr id="11" name="Picture 10">
            <a:extLst>
              <a:ext uri="{FF2B5EF4-FFF2-40B4-BE49-F238E27FC236}">
                <a16:creationId xmlns:a16="http://schemas.microsoft.com/office/drawing/2014/main" id="{DEAC0408-9942-05B8-A4D1-DDFF220132B3}"/>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891989" y="4379305"/>
            <a:ext cx="1448170" cy="1427323"/>
          </a:xfrm>
          <a:prstGeom prst="rect">
            <a:avLst/>
          </a:prstGeom>
        </p:spPr>
      </p:pic>
    </p:spTree>
    <p:extLst>
      <p:ext uri="{BB962C8B-B14F-4D97-AF65-F5344CB8AC3E}">
        <p14:creationId xmlns:p14="http://schemas.microsoft.com/office/powerpoint/2010/main" val="3735317942"/>
      </p:ext>
    </p:extLst>
  </p:cSld>
  <p:clrMapOvr>
    <a:masterClrMapping/>
  </p:clrMapOvr>
  <mc:AlternateContent xmlns:mc="http://schemas.openxmlformats.org/markup-compatibility/2006" xmlns:p14="http://schemas.microsoft.com/office/powerpoint/2010/main">
    <mc:Choice Requires="p14">
      <p:transition spd="slow" p14:dur="1500" advTm="35616">
        <p:fade thruBlk="1"/>
      </p:transition>
    </mc:Choice>
    <mc:Fallback xmlns="">
      <p:transition spd="slow" advTm="35616">
        <p:fade thruBlk="1"/>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6764EB4-ED53-F3FD-3D2D-40251F37C541}"/>
              </a:ext>
            </a:extLst>
          </p:cNvPr>
          <p:cNvSpPr txBox="1"/>
          <p:nvPr/>
        </p:nvSpPr>
        <p:spPr>
          <a:xfrm>
            <a:off x="7959197" y="5483945"/>
            <a:ext cx="1441345" cy="507831"/>
          </a:xfrm>
          <a:prstGeom prst="rect">
            <a:avLst/>
          </a:prstGeom>
          <a:noFill/>
        </p:spPr>
        <p:txBody>
          <a:bodyPr wrap="square" rtlCol="0">
            <a:spAutoFit/>
          </a:bodyPr>
          <a:lstStyle/>
          <a:p>
            <a:pPr defTabSz="685800">
              <a:defRPr/>
            </a:pPr>
            <a:r>
              <a:rPr lang="en-US" sz="900" i="1" dirty="0">
                <a:solidFill>
                  <a:prstClr val="white"/>
                </a:solidFill>
                <a:latin typeface="Times New Roman" panose="02020603050405020304" pitchFamily="18" charset="0"/>
                <a:cs typeface="Times New Roman" panose="02020603050405020304" pitchFamily="18" charset="0"/>
              </a:rPr>
              <a:t>Photo Credit </a:t>
            </a:r>
          </a:p>
          <a:p>
            <a:pPr defTabSz="685800">
              <a:defRPr/>
            </a:pPr>
            <a:r>
              <a:rPr lang="en-US" sz="900" i="1" dirty="0">
                <a:solidFill>
                  <a:prstClr val="white"/>
                </a:solidFill>
                <a:latin typeface="Times New Roman" panose="02020603050405020304" pitchFamily="18" charset="0"/>
                <a:cs typeface="Times New Roman" panose="02020603050405020304" pitchFamily="18" charset="0"/>
              </a:rPr>
              <a:t>Billie-Jean Gabriel Photography</a:t>
            </a:r>
          </a:p>
        </p:txBody>
      </p:sp>
      <p:sp>
        <p:nvSpPr>
          <p:cNvPr id="3" name="Title 2">
            <a:extLst>
              <a:ext uri="{FF2B5EF4-FFF2-40B4-BE49-F238E27FC236}">
                <a16:creationId xmlns:a16="http://schemas.microsoft.com/office/drawing/2014/main" id="{4D317512-956A-179A-A9B8-1FF24BC563B8}"/>
              </a:ext>
            </a:extLst>
          </p:cNvPr>
          <p:cNvSpPr>
            <a:spLocks noGrp="1"/>
          </p:cNvSpPr>
          <p:nvPr>
            <p:ph type="title"/>
          </p:nvPr>
        </p:nvSpPr>
        <p:spPr>
          <a:xfrm>
            <a:off x="1532670" y="298965"/>
            <a:ext cx="7856738" cy="799433"/>
          </a:xfrm>
        </p:spPr>
        <p:txBody>
          <a:bodyPr>
            <a:normAutofit fontScale="90000"/>
          </a:bodyPr>
          <a:lstStyle/>
          <a:p>
            <a:pPr>
              <a:lnSpc>
                <a:spcPct val="90000"/>
              </a:lnSpc>
              <a:spcBef>
                <a:spcPts val="750"/>
              </a:spcBef>
              <a:defRPr/>
            </a:pPr>
            <a:r>
              <a:rPr lang="en-CA" sz="4050" dirty="0">
                <a:latin typeface="Times New Roman" panose="02020603050405020304" pitchFamily="18" charset="0"/>
                <a:cs typeface="Times New Roman" panose="02020603050405020304" pitchFamily="18" charset="0"/>
              </a:rPr>
              <a:t>Experiential research work</a:t>
            </a:r>
          </a:p>
        </p:txBody>
      </p:sp>
      <p:sp>
        <p:nvSpPr>
          <p:cNvPr id="6" name="TextBox 5">
            <a:extLst>
              <a:ext uri="{FF2B5EF4-FFF2-40B4-BE49-F238E27FC236}">
                <a16:creationId xmlns:a16="http://schemas.microsoft.com/office/drawing/2014/main" id="{9D31974B-E5F9-DC5A-C7F8-07244448F44E}"/>
              </a:ext>
            </a:extLst>
          </p:cNvPr>
          <p:cNvSpPr txBox="1"/>
          <p:nvPr/>
        </p:nvSpPr>
        <p:spPr>
          <a:xfrm>
            <a:off x="1690598" y="5580939"/>
            <a:ext cx="1767050" cy="646331"/>
          </a:xfrm>
          <a:prstGeom prst="rect">
            <a:avLst/>
          </a:prstGeom>
          <a:noFill/>
        </p:spPr>
        <p:txBody>
          <a:bodyPr wrap="square" rtlCol="0">
            <a:spAutoFit/>
          </a:bodyPr>
          <a:lstStyle/>
          <a:p>
            <a:pPr marL="214313" indent="-214313" defTabSz="685800">
              <a:buFont typeface="Arial" panose="020B0604020202020204" pitchFamily="34" charset="0"/>
              <a:buChar char="•"/>
              <a:defRPr/>
            </a:pPr>
            <a:r>
              <a:rPr lang="en-US" dirty="0">
                <a:solidFill>
                  <a:schemeClr val="tx2"/>
                </a:solidFill>
                <a:latin typeface="Times New Roman" panose="02020603050405020304" pitchFamily="18" charset="0"/>
                <a:cs typeface="Times New Roman" panose="02020603050405020304" pitchFamily="18" charset="0"/>
              </a:rPr>
              <a:t>BC NEIHR</a:t>
            </a:r>
          </a:p>
          <a:p>
            <a:pPr marL="214313" indent="-214313" defTabSz="685800">
              <a:buFont typeface="Arial" panose="020B0604020202020204" pitchFamily="34" charset="0"/>
              <a:buChar char="•"/>
              <a:defRPr/>
            </a:pPr>
            <a:r>
              <a:rPr lang="en-US" dirty="0" err="1">
                <a:solidFill>
                  <a:schemeClr val="tx2"/>
                </a:solidFill>
                <a:latin typeface="Times New Roman" panose="02020603050405020304" pitchFamily="18" charset="0"/>
                <a:cs typeface="Times New Roman" panose="02020603050405020304" pitchFamily="18" charset="0"/>
              </a:rPr>
              <a:t>Sask</a:t>
            </a:r>
            <a:r>
              <a:rPr lang="en-US" dirty="0">
                <a:solidFill>
                  <a:schemeClr val="tx2"/>
                </a:solidFill>
                <a:latin typeface="Times New Roman" panose="02020603050405020304" pitchFamily="18" charset="0"/>
                <a:cs typeface="Times New Roman" panose="02020603050405020304" pitchFamily="18" charset="0"/>
              </a:rPr>
              <a:t> NEIHR</a:t>
            </a:r>
          </a:p>
        </p:txBody>
      </p:sp>
      <p:pic>
        <p:nvPicPr>
          <p:cNvPr id="2" name="Picture 1">
            <a:extLst>
              <a:ext uri="{FF2B5EF4-FFF2-40B4-BE49-F238E27FC236}">
                <a16:creationId xmlns:a16="http://schemas.microsoft.com/office/drawing/2014/main" id="{1A05B5E0-CE53-570D-D564-EF61BBA42E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2808" y="1043906"/>
            <a:ext cx="6558473" cy="3196866"/>
          </a:xfrm>
          <a:prstGeom prst="rect">
            <a:avLst/>
          </a:prstGeom>
        </p:spPr>
      </p:pic>
      <p:sp>
        <p:nvSpPr>
          <p:cNvPr id="5" name="TextBox 4">
            <a:extLst>
              <a:ext uri="{FF2B5EF4-FFF2-40B4-BE49-F238E27FC236}">
                <a16:creationId xmlns:a16="http://schemas.microsoft.com/office/drawing/2014/main" id="{70EED2E9-3D2C-1D70-379E-A01A75ED0EE8}"/>
              </a:ext>
            </a:extLst>
          </p:cNvPr>
          <p:cNvSpPr txBox="1"/>
          <p:nvPr/>
        </p:nvSpPr>
        <p:spPr>
          <a:xfrm>
            <a:off x="7313036" y="5564443"/>
            <a:ext cx="1770033" cy="646331"/>
          </a:xfrm>
          <a:prstGeom prst="rect">
            <a:avLst/>
          </a:prstGeom>
          <a:noFill/>
        </p:spPr>
        <p:txBody>
          <a:bodyPr wrap="square">
            <a:spAutoFit/>
          </a:bodyPr>
          <a:lstStyle/>
          <a:p>
            <a:pPr marL="214313" indent="-214313" defTabSz="685800">
              <a:buFont typeface="Arial" panose="020B0604020202020204" pitchFamily="34" charset="0"/>
              <a:buChar char="•"/>
              <a:defRPr/>
            </a:pPr>
            <a:r>
              <a:rPr lang="en-US" dirty="0">
                <a:solidFill>
                  <a:schemeClr val="tx2"/>
                </a:solidFill>
                <a:latin typeface="Times New Roman" panose="02020603050405020304" pitchFamily="18" charset="0"/>
                <a:cs typeface="Times New Roman" panose="02020603050405020304" pitchFamily="18" charset="0"/>
              </a:rPr>
              <a:t>BCCNM</a:t>
            </a:r>
          </a:p>
          <a:p>
            <a:pPr marL="214313" indent="-214313" defTabSz="685800">
              <a:buFont typeface="Arial" panose="020B0604020202020204" pitchFamily="34" charset="0"/>
              <a:buChar char="•"/>
              <a:defRPr/>
            </a:pPr>
            <a:r>
              <a:rPr lang="en-US" sz="1800" dirty="0">
                <a:solidFill>
                  <a:schemeClr val="tx2"/>
                </a:solidFill>
                <a:latin typeface="Times New Roman" panose="02020603050405020304" pitchFamily="18" charset="0"/>
                <a:cs typeface="Times New Roman" panose="02020603050405020304" pitchFamily="18" charset="0"/>
              </a:rPr>
              <a:t>NNPBC  </a:t>
            </a:r>
          </a:p>
        </p:txBody>
      </p:sp>
      <p:sp>
        <p:nvSpPr>
          <p:cNvPr id="9" name="TextBox 8">
            <a:extLst>
              <a:ext uri="{FF2B5EF4-FFF2-40B4-BE49-F238E27FC236}">
                <a16:creationId xmlns:a16="http://schemas.microsoft.com/office/drawing/2014/main" id="{47F714A4-BA6B-0157-9B1D-7E143F569648}"/>
              </a:ext>
            </a:extLst>
          </p:cNvPr>
          <p:cNvSpPr txBox="1"/>
          <p:nvPr/>
        </p:nvSpPr>
        <p:spPr>
          <a:xfrm>
            <a:off x="1532670" y="4309700"/>
            <a:ext cx="1443024" cy="830997"/>
          </a:xfrm>
          <a:prstGeom prst="rect">
            <a:avLst/>
          </a:prstGeom>
          <a:noFill/>
        </p:spPr>
        <p:txBody>
          <a:bodyPr wrap="none" rtlCol="0">
            <a:spAutoFit/>
          </a:bodyPr>
          <a:lstStyle/>
          <a:p>
            <a:pPr algn="ctr"/>
            <a:r>
              <a:rPr lang="en-CA" sz="1600" b="1" dirty="0">
                <a:latin typeface="Times New Roman" panose="02020603050405020304" pitchFamily="18" charset="0"/>
                <a:cs typeface="Times New Roman" panose="02020603050405020304" pitchFamily="18" charset="0"/>
              </a:rPr>
              <a:t>Nikki Rose</a:t>
            </a:r>
          </a:p>
          <a:p>
            <a:pPr algn="ctr"/>
            <a:r>
              <a:rPr lang="en-CA" sz="1600" b="1" dirty="0">
                <a:latin typeface="Times New Roman" panose="02020603050405020304" pitchFamily="18" charset="0"/>
                <a:cs typeface="Times New Roman" panose="02020603050405020304" pitchFamily="18" charset="0"/>
              </a:rPr>
              <a:t>Hunter-Porter</a:t>
            </a:r>
          </a:p>
          <a:p>
            <a:pPr algn="ctr"/>
            <a:r>
              <a:rPr lang="en-CA" sz="1600" dirty="0" err="1">
                <a:effectLst/>
                <a:latin typeface="Times New Roman" panose="02020603050405020304" pitchFamily="18" charset="0"/>
                <a:ea typeface="Times New Roman" panose="02020603050405020304" pitchFamily="18" charset="0"/>
                <a:cs typeface="Times New Roman" panose="02020603050405020304" pitchFamily="18" charset="0"/>
              </a:rPr>
              <a:t>St’uxwtéws</a:t>
            </a:r>
            <a:r>
              <a:rPr lang="en-CA"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CA" sz="1600"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303C684-903F-C047-440B-2BEC0C08D53A}"/>
              </a:ext>
            </a:extLst>
          </p:cNvPr>
          <p:cNvSpPr txBox="1"/>
          <p:nvPr/>
        </p:nvSpPr>
        <p:spPr>
          <a:xfrm>
            <a:off x="3419480" y="4326195"/>
            <a:ext cx="1588897" cy="830997"/>
          </a:xfrm>
          <a:prstGeom prst="rect">
            <a:avLst/>
          </a:prstGeom>
          <a:noFill/>
        </p:spPr>
        <p:txBody>
          <a:bodyPr wrap="none" rtlCol="0">
            <a:spAutoFit/>
          </a:bodyPr>
          <a:lstStyle/>
          <a:p>
            <a:pPr algn="ctr"/>
            <a:r>
              <a:rPr lang="en-CA" sz="1600" b="1" dirty="0">
                <a:latin typeface="Times New Roman" panose="02020603050405020304" pitchFamily="18" charset="0"/>
                <a:cs typeface="Times New Roman" panose="02020603050405020304" pitchFamily="18" charset="0"/>
              </a:rPr>
              <a:t>Michelle </a:t>
            </a:r>
          </a:p>
          <a:p>
            <a:pPr algn="ctr"/>
            <a:r>
              <a:rPr lang="en-CA" sz="1600" b="1" dirty="0">
                <a:latin typeface="Times New Roman" panose="02020603050405020304" pitchFamily="18" charset="0"/>
                <a:cs typeface="Times New Roman" panose="02020603050405020304" pitchFamily="18" charset="0"/>
              </a:rPr>
              <a:t>Padley </a:t>
            </a:r>
          </a:p>
          <a:p>
            <a:pPr algn="ctr"/>
            <a:r>
              <a:rPr lang="en-CA" sz="1600" dirty="0">
                <a:latin typeface="Times New Roman" panose="02020603050405020304" pitchFamily="18" charset="0"/>
                <a:cs typeface="Times New Roman" panose="02020603050405020304" pitchFamily="18" charset="0"/>
              </a:rPr>
              <a:t>Métis</a:t>
            </a:r>
            <a:r>
              <a:rPr lang="en-CA" sz="1600" b="1" dirty="0">
                <a:latin typeface="Times New Roman" panose="02020603050405020304" pitchFamily="18" charset="0"/>
                <a:cs typeface="Times New Roman" panose="02020603050405020304" pitchFamily="18" charset="0"/>
              </a:rPr>
              <a:t> </a:t>
            </a:r>
            <a:r>
              <a:rPr lang="en-CA" sz="1600" dirty="0">
                <a:latin typeface="Times New Roman" panose="02020603050405020304" pitchFamily="18" charset="0"/>
                <a:cs typeface="Times New Roman" panose="02020603050405020304" pitchFamily="18" charset="0"/>
              </a:rPr>
              <a:t>Nation BC</a:t>
            </a:r>
          </a:p>
        </p:txBody>
      </p:sp>
      <p:sp>
        <p:nvSpPr>
          <p:cNvPr id="12" name="TextBox 11">
            <a:extLst>
              <a:ext uri="{FF2B5EF4-FFF2-40B4-BE49-F238E27FC236}">
                <a16:creationId xmlns:a16="http://schemas.microsoft.com/office/drawing/2014/main" id="{928EC206-6150-A21F-CA82-36E17879D90E}"/>
              </a:ext>
            </a:extLst>
          </p:cNvPr>
          <p:cNvSpPr txBox="1"/>
          <p:nvPr/>
        </p:nvSpPr>
        <p:spPr>
          <a:xfrm>
            <a:off x="5251162" y="4261234"/>
            <a:ext cx="1670120" cy="830997"/>
          </a:xfrm>
          <a:prstGeom prst="rect">
            <a:avLst/>
          </a:prstGeom>
          <a:noFill/>
        </p:spPr>
        <p:txBody>
          <a:bodyPr wrap="square" rtlCol="0">
            <a:spAutoFit/>
          </a:bodyPr>
          <a:lstStyle/>
          <a:p>
            <a:pPr algn="ctr"/>
            <a:r>
              <a:rPr lang="en-CA" sz="1600" b="1" dirty="0">
                <a:latin typeface="Times New Roman" panose="02020603050405020304" pitchFamily="18" charset="0"/>
                <a:cs typeface="Times New Roman" panose="02020603050405020304" pitchFamily="18" charset="0"/>
              </a:rPr>
              <a:t>Victoria Dick</a:t>
            </a:r>
          </a:p>
          <a:p>
            <a:pPr algn="ctr"/>
            <a:r>
              <a:rPr lang="en-CA" sz="1600" dirty="0" err="1">
                <a:effectLst/>
                <a:latin typeface="Times New Roman" panose="02020603050405020304" pitchFamily="18" charset="0"/>
                <a:ea typeface="Calibri" panose="020F0502020204030204" pitchFamily="34" charset="0"/>
                <a:cs typeface="Times New Roman" panose="02020603050405020304" pitchFamily="18" charset="0"/>
              </a:rPr>
              <a:t>c̓išaaʔatḥ</a:t>
            </a:r>
            <a:r>
              <a:rPr lang="en-CA" sz="1600" dirty="0">
                <a:latin typeface="Times New Roman" panose="02020603050405020304" pitchFamily="18" charset="0"/>
                <a:ea typeface="Calibri" panose="020F0502020204030204" pitchFamily="34" charset="0"/>
                <a:cs typeface="Times New Roman" panose="02020603050405020304" pitchFamily="18" charset="0"/>
              </a:rPr>
              <a:t> </a:t>
            </a:r>
            <a:r>
              <a:rPr lang="en-CA" sz="1600" dirty="0">
                <a:effectLst/>
                <a:latin typeface="Times New Roman" panose="02020603050405020304" pitchFamily="18" charset="0"/>
                <a:ea typeface="Calibri" panose="020F0502020204030204" pitchFamily="34" charset="0"/>
                <a:cs typeface="Times New Roman" panose="02020603050405020304" pitchFamily="18" charset="0"/>
              </a:rPr>
              <a:t>(Tseshaht)</a:t>
            </a:r>
          </a:p>
        </p:txBody>
      </p:sp>
      <p:sp>
        <p:nvSpPr>
          <p:cNvPr id="13" name="TextBox 12">
            <a:extLst>
              <a:ext uri="{FF2B5EF4-FFF2-40B4-BE49-F238E27FC236}">
                <a16:creationId xmlns:a16="http://schemas.microsoft.com/office/drawing/2014/main" id="{9D31974B-E5F9-DC5A-C7F8-07244448F44E}"/>
              </a:ext>
            </a:extLst>
          </p:cNvPr>
          <p:cNvSpPr txBox="1"/>
          <p:nvPr/>
        </p:nvSpPr>
        <p:spPr>
          <a:xfrm>
            <a:off x="286403" y="5564443"/>
            <a:ext cx="1661908" cy="969496"/>
          </a:xfrm>
          <a:prstGeom prst="rect">
            <a:avLst/>
          </a:prstGeom>
          <a:noFill/>
        </p:spPr>
        <p:txBody>
          <a:bodyPr wrap="square" rtlCol="0">
            <a:spAutoFit/>
          </a:bodyPr>
          <a:lstStyle/>
          <a:p>
            <a:pPr marL="214313" indent="-214313" defTabSz="685800">
              <a:buFont typeface="Arial" panose="020B0604020202020204" pitchFamily="34" charset="0"/>
              <a:buChar char="•"/>
              <a:defRPr/>
            </a:pPr>
            <a:r>
              <a:rPr lang="en-US" dirty="0">
                <a:solidFill>
                  <a:schemeClr val="tx2"/>
                </a:solidFill>
                <a:latin typeface="Times New Roman" panose="02020603050405020304" pitchFamily="18" charset="0"/>
                <a:cs typeface="Times New Roman" panose="02020603050405020304" pitchFamily="18" charset="0"/>
              </a:rPr>
              <a:t>Mitacs </a:t>
            </a:r>
          </a:p>
          <a:p>
            <a:pPr marL="214313" indent="-214313" defTabSz="685800">
              <a:buFont typeface="Arial" panose="020B0604020202020204" pitchFamily="34" charset="0"/>
              <a:buChar char="•"/>
              <a:defRPr/>
            </a:pPr>
            <a:r>
              <a:rPr lang="en-US" dirty="0">
                <a:solidFill>
                  <a:schemeClr val="tx2"/>
                </a:solidFill>
                <a:latin typeface="Times New Roman" panose="02020603050405020304" pitchFamily="18" charset="0"/>
                <a:cs typeface="Times New Roman" panose="02020603050405020304" pitchFamily="18" charset="0"/>
              </a:rPr>
              <a:t>IMN-PN</a:t>
            </a:r>
          </a:p>
          <a:p>
            <a:pPr marL="214313" indent="-214313" defTabSz="685800">
              <a:buFont typeface="Arial" panose="020B0604020202020204" pitchFamily="34" charset="0"/>
              <a:buChar char="•"/>
              <a:defRPr/>
            </a:pPr>
            <a:endParaRPr lang="en-US" sz="2100" dirty="0">
              <a:solidFill>
                <a:srgbClr val="1D6FA9">
                  <a:lumMod val="50000"/>
                </a:srgbClr>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8FAA815D-C8EC-96A1-5385-8FABDD730DFA}"/>
              </a:ext>
            </a:extLst>
          </p:cNvPr>
          <p:cNvPicPr>
            <a:picLocks noChangeAspect="1"/>
          </p:cNvPicPr>
          <p:nvPr/>
        </p:nvPicPr>
        <p:blipFill>
          <a:blip r:embed="rId4"/>
          <a:stretch>
            <a:fillRect/>
          </a:stretch>
        </p:blipFill>
        <p:spPr>
          <a:xfrm>
            <a:off x="6921282" y="1017690"/>
            <a:ext cx="2133561" cy="3196866"/>
          </a:xfrm>
          <a:prstGeom prst="rect">
            <a:avLst/>
          </a:prstGeom>
        </p:spPr>
      </p:pic>
      <p:sp>
        <p:nvSpPr>
          <p:cNvPr id="18" name="TextBox 17">
            <a:extLst>
              <a:ext uri="{FF2B5EF4-FFF2-40B4-BE49-F238E27FC236}">
                <a16:creationId xmlns:a16="http://schemas.microsoft.com/office/drawing/2014/main" id="{8EF5BC1F-C375-2569-54C2-17622F10852A}"/>
              </a:ext>
            </a:extLst>
          </p:cNvPr>
          <p:cNvSpPr txBox="1"/>
          <p:nvPr/>
        </p:nvSpPr>
        <p:spPr>
          <a:xfrm>
            <a:off x="7313036" y="4261234"/>
            <a:ext cx="1343112" cy="830997"/>
          </a:xfrm>
          <a:prstGeom prst="rect">
            <a:avLst/>
          </a:prstGeom>
          <a:noFill/>
        </p:spPr>
        <p:txBody>
          <a:bodyPr wrap="square">
            <a:spAutoFit/>
          </a:bodyPr>
          <a:lstStyle/>
          <a:p>
            <a:pPr algn="ctr"/>
            <a:r>
              <a:rPr lang="en-CA" sz="1600" b="1" dirty="0">
                <a:latin typeface="Times New Roman" panose="02020603050405020304" pitchFamily="18" charset="0"/>
                <a:cs typeface="Times New Roman" panose="02020603050405020304" pitchFamily="18" charset="0"/>
              </a:rPr>
              <a:t>Rose </a:t>
            </a:r>
          </a:p>
          <a:p>
            <a:pPr algn="ctr"/>
            <a:r>
              <a:rPr lang="en-CA" sz="1600" b="1" dirty="0" err="1">
                <a:latin typeface="Times New Roman" panose="02020603050405020304" pitchFamily="18" charset="0"/>
                <a:cs typeface="Times New Roman" panose="02020603050405020304" pitchFamily="18" charset="0"/>
              </a:rPr>
              <a:t>Melynk</a:t>
            </a:r>
            <a:endParaRPr lang="en-CA" sz="1600" b="1" dirty="0">
              <a:latin typeface="Times New Roman" panose="02020603050405020304" pitchFamily="18" charset="0"/>
              <a:cs typeface="Times New Roman" panose="02020603050405020304" pitchFamily="18" charset="0"/>
            </a:endParaRPr>
          </a:p>
          <a:p>
            <a:pPr algn="ctr"/>
            <a:r>
              <a:rPr lang="en-CA" sz="1600" dirty="0" err="1">
                <a:effectLst/>
                <a:latin typeface="Times New Roman" panose="02020603050405020304" pitchFamily="18" charset="0"/>
                <a:ea typeface="Times New Roman" panose="02020603050405020304" pitchFamily="18" charset="0"/>
                <a:cs typeface="Times New Roman" panose="02020603050405020304" pitchFamily="18" charset="0"/>
              </a:rPr>
              <a:t>St’uxwtéws</a:t>
            </a:r>
            <a:r>
              <a:rPr lang="en-CA"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CA" sz="1600" b="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A3057575-2529-F267-2698-52D7F241B513}"/>
              </a:ext>
            </a:extLst>
          </p:cNvPr>
          <p:cNvSpPr txBox="1"/>
          <p:nvPr/>
        </p:nvSpPr>
        <p:spPr>
          <a:xfrm>
            <a:off x="3702559" y="5580940"/>
            <a:ext cx="2043684" cy="646331"/>
          </a:xfrm>
          <a:prstGeom prst="rect">
            <a:avLst/>
          </a:prstGeom>
          <a:noFill/>
        </p:spPr>
        <p:txBody>
          <a:bodyPr wrap="square">
            <a:spAutoFit/>
          </a:bodyPr>
          <a:lstStyle/>
          <a:p>
            <a:pPr marL="214313" indent="-214313" defTabSz="685800">
              <a:buFont typeface="Arial" panose="020B0604020202020204" pitchFamily="34" charset="0"/>
              <a:buChar char="•"/>
              <a:defRPr/>
            </a:pPr>
            <a:r>
              <a:rPr lang="en-US" sz="1800" dirty="0">
                <a:solidFill>
                  <a:schemeClr val="tx2"/>
                </a:solidFill>
                <a:latin typeface="Times New Roman" panose="02020603050405020304" pitchFamily="18" charset="0"/>
                <a:cs typeface="Times New Roman" panose="02020603050405020304" pitchFamily="18" charset="0"/>
              </a:rPr>
              <a:t>Interior Health</a:t>
            </a:r>
          </a:p>
          <a:p>
            <a:pPr marL="214313" indent="-214313" defTabSz="685800">
              <a:buFont typeface="Arial" panose="020B0604020202020204" pitchFamily="34" charset="0"/>
              <a:buChar char="•"/>
              <a:defRPr/>
            </a:pPr>
            <a:r>
              <a:rPr lang="en-US" sz="1800" dirty="0">
                <a:solidFill>
                  <a:schemeClr val="tx2"/>
                </a:solidFill>
                <a:latin typeface="Times New Roman" panose="02020603050405020304" pitchFamily="18" charset="0"/>
                <a:cs typeface="Times New Roman" panose="02020603050405020304" pitchFamily="18" charset="0"/>
              </a:rPr>
              <a:t>FNHA</a:t>
            </a:r>
            <a:endParaRPr lang="en-CA" sz="1800" dirty="0">
              <a:solidFill>
                <a:schemeClr val="tx2"/>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390C4F1-5D48-CDE5-E27F-EB6C78781F6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8672"/>
            <a:ext cx="1198105" cy="1180857"/>
          </a:xfrm>
          <a:prstGeom prst="rect">
            <a:avLst/>
          </a:prstGeom>
        </p:spPr>
      </p:pic>
      <p:sp>
        <p:nvSpPr>
          <p:cNvPr id="7" name="TextBox 6">
            <a:extLst>
              <a:ext uri="{FF2B5EF4-FFF2-40B4-BE49-F238E27FC236}">
                <a16:creationId xmlns:a16="http://schemas.microsoft.com/office/drawing/2014/main" id="{DD3B96AD-8FEC-F2B5-8B3D-72ED22316470}"/>
              </a:ext>
            </a:extLst>
          </p:cNvPr>
          <p:cNvSpPr txBox="1"/>
          <p:nvPr/>
        </p:nvSpPr>
        <p:spPr>
          <a:xfrm>
            <a:off x="5699342" y="5564443"/>
            <a:ext cx="1770033" cy="646331"/>
          </a:xfrm>
          <a:prstGeom prst="rect">
            <a:avLst/>
          </a:prstGeom>
          <a:noFill/>
        </p:spPr>
        <p:txBody>
          <a:bodyPr wrap="square">
            <a:spAutoFit/>
          </a:bodyPr>
          <a:lstStyle/>
          <a:p>
            <a:pPr marL="214313" indent="-214313" defTabSz="685800">
              <a:buFont typeface="Arial" panose="020B0604020202020204" pitchFamily="34" charset="0"/>
              <a:buChar char="•"/>
              <a:defRPr/>
            </a:pPr>
            <a:r>
              <a:rPr lang="en-US" sz="1800" dirty="0">
                <a:solidFill>
                  <a:schemeClr val="tx2"/>
                </a:solidFill>
                <a:latin typeface="Times New Roman" panose="02020603050405020304" pitchFamily="18" charset="0"/>
                <a:cs typeface="Times New Roman" panose="02020603050405020304" pitchFamily="18" charset="0"/>
              </a:rPr>
              <a:t>MNBC</a:t>
            </a:r>
            <a:endParaRPr lang="en-CA" sz="1800" dirty="0">
              <a:solidFill>
                <a:schemeClr val="tx2"/>
              </a:solidFill>
              <a:latin typeface="Times New Roman" panose="02020603050405020304" pitchFamily="18" charset="0"/>
              <a:cs typeface="Times New Roman" panose="02020603050405020304" pitchFamily="18" charset="0"/>
            </a:endParaRPr>
          </a:p>
          <a:p>
            <a:pPr marL="214313" indent="-214313" defTabSz="685800">
              <a:buFont typeface="Arial" panose="020B0604020202020204" pitchFamily="34" charset="0"/>
              <a:buChar char="•"/>
              <a:defRPr/>
            </a:pPr>
            <a:r>
              <a:rPr lang="en-US" dirty="0">
                <a:solidFill>
                  <a:schemeClr val="tx2"/>
                </a:solidFill>
                <a:latin typeface="Times New Roman" panose="02020603050405020304" pitchFamily="18" charset="0"/>
                <a:cs typeface="Times New Roman" panose="02020603050405020304" pitchFamily="18" charset="0"/>
              </a:rPr>
              <a:t>BCNU</a:t>
            </a:r>
            <a:r>
              <a:rPr lang="en-US" sz="1800" dirty="0">
                <a:solidFill>
                  <a:schemeClr val="tx2"/>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74663098"/>
      </p:ext>
    </p:extLst>
  </p:cSld>
  <p:clrMapOvr>
    <a:masterClrMapping/>
  </p:clrMapOvr>
  <mc:AlternateContent xmlns:mc="http://schemas.openxmlformats.org/markup-compatibility/2006" xmlns:p14="http://schemas.microsoft.com/office/powerpoint/2010/main">
    <mc:Choice Requires="p14">
      <p:transition spd="slow" p14:dur="2000" advTm="85998"/>
    </mc:Choice>
    <mc:Fallback xmlns="">
      <p:transition spd="slow" advTm="85998"/>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A57F5-68E8-FC40-8156-176AB8D0C0D4}"/>
              </a:ext>
            </a:extLst>
          </p:cNvPr>
          <p:cNvSpPr>
            <a:spLocks noGrp="1"/>
          </p:cNvSpPr>
          <p:nvPr>
            <p:ph type="title"/>
          </p:nvPr>
        </p:nvSpPr>
        <p:spPr>
          <a:xfrm>
            <a:off x="488949" y="259635"/>
            <a:ext cx="7904163" cy="684213"/>
          </a:xfrm>
        </p:spPr>
        <p:txBody>
          <a:bodyPr/>
          <a:lstStyle/>
          <a:p>
            <a:r>
              <a:rPr lang="en-US" dirty="0">
                <a:latin typeface="Arial" panose="020B0604020202020204" pitchFamily="34" charset="0"/>
                <a:cs typeface="Arial" panose="020B0604020202020204" pitchFamily="34" charset="0"/>
              </a:rPr>
              <a:t>Optimizing scope of practice</a:t>
            </a:r>
          </a:p>
        </p:txBody>
      </p:sp>
      <p:sp>
        <p:nvSpPr>
          <p:cNvPr id="3" name="Content Placeholder 2">
            <a:extLst>
              <a:ext uri="{FF2B5EF4-FFF2-40B4-BE49-F238E27FC236}">
                <a16:creationId xmlns:a16="http://schemas.microsoft.com/office/drawing/2014/main" id="{1423B7AE-61A2-AD43-BBC7-9BD2EE50D759}"/>
              </a:ext>
            </a:extLst>
          </p:cNvPr>
          <p:cNvSpPr>
            <a:spLocks noGrp="1"/>
          </p:cNvSpPr>
          <p:nvPr>
            <p:ph idx="1"/>
          </p:nvPr>
        </p:nvSpPr>
        <p:spPr/>
        <p:txBody>
          <a:bodyPr/>
          <a:lstStyle/>
          <a:p>
            <a:pPr marL="0" indent="0">
              <a:lnSpc>
                <a:spcPct val="120000"/>
              </a:lnSpc>
              <a:spcBef>
                <a:spcPts val="0"/>
              </a:spcBef>
              <a:buNone/>
            </a:pPr>
            <a:endParaRPr lang="en-CA" sz="34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p>
            <a:pPr marL="0" indent="0">
              <a:lnSpc>
                <a:spcPct val="120000"/>
              </a:lnSpc>
              <a:spcBef>
                <a:spcPts val="0"/>
              </a:spcBef>
              <a:buNone/>
            </a:pPr>
            <a:endParaRPr lang="en-CA" sz="34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p>
            <a:pPr marL="0" indent="0">
              <a:lnSpc>
                <a:spcPct val="120000"/>
              </a:lnSpc>
              <a:spcBef>
                <a:spcPts val="0"/>
              </a:spcBef>
              <a:buNone/>
            </a:pPr>
            <a:endParaRPr lang="en-CA" sz="34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p>
            <a:pPr marL="0" lvl="0" indent="0">
              <a:lnSpc>
                <a:spcPct val="107000"/>
              </a:lnSpc>
              <a:buNone/>
            </a:pPr>
            <a:endParaRPr lang="en-CA" sz="280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en-CA" dirty="0">
              <a:solidFill>
                <a:schemeClr val="accent1">
                  <a:lumMod val="50000"/>
                </a:schemeClr>
              </a:solidFill>
              <a:latin typeface="Arial" panose="020B0604020202020204" pitchFamily="34" charset="0"/>
              <a:cs typeface="Arial" panose="020B0604020202020204" pitchFamily="34" charset="0"/>
            </a:endParaRPr>
          </a:p>
          <a:p>
            <a:endParaRPr lang="en-US" dirty="0"/>
          </a:p>
        </p:txBody>
      </p:sp>
      <p:sp>
        <p:nvSpPr>
          <p:cNvPr id="6" name="TextBox 5">
            <a:extLst>
              <a:ext uri="{FF2B5EF4-FFF2-40B4-BE49-F238E27FC236}">
                <a16:creationId xmlns:a16="http://schemas.microsoft.com/office/drawing/2014/main" id="{26704359-4FB2-2814-7A3D-A9558C794BA6}"/>
              </a:ext>
            </a:extLst>
          </p:cNvPr>
          <p:cNvSpPr txBox="1"/>
          <p:nvPr/>
        </p:nvSpPr>
        <p:spPr>
          <a:xfrm>
            <a:off x="101706" y="1155559"/>
            <a:ext cx="3606748" cy="4524315"/>
          </a:xfrm>
          <a:prstGeom prst="rect">
            <a:avLst/>
          </a:prstGeom>
          <a:noFill/>
        </p:spPr>
        <p:txBody>
          <a:bodyPr wrap="square" rtlCol="0">
            <a:spAutoFit/>
          </a:bodyPr>
          <a:lstStyle/>
          <a:p>
            <a:pPr marL="285750" indent="-285750">
              <a:buFont typeface="Wingdings" panose="05000000000000000000" pitchFamily="2" charset="2"/>
              <a:buChar char="ü"/>
            </a:pPr>
            <a:r>
              <a:rPr lang="en-US" dirty="0"/>
              <a:t>Championing </a:t>
            </a:r>
            <a:r>
              <a:rPr lang="en-US" b="1" dirty="0"/>
              <a:t>Indigenous led nursing research </a:t>
            </a:r>
            <a:r>
              <a:rPr lang="en-US" dirty="0"/>
              <a:t>as a reclaimative practice</a:t>
            </a:r>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r>
              <a:rPr lang="en-US" b="1" dirty="0"/>
              <a:t>Co-designing</a:t>
            </a:r>
            <a:r>
              <a:rPr lang="en-US" dirty="0"/>
              <a:t> IHN scholarship and professional practice.</a:t>
            </a:r>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r>
              <a:rPr lang="en-CA" sz="1800" dirty="0">
                <a:solidFill>
                  <a:schemeClr val="tx1"/>
                </a:solidFill>
                <a:latin typeface="+mn-lt"/>
                <a:cs typeface="+mn-cs"/>
              </a:rPr>
              <a:t>Advancing health equity </a:t>
            </a:r>
            <a:r>
              <a:rPr lang="en-CA" dirty="0"/>
              <a:t>by</a:t>
            </a:r>
            <a:r>
              <a:rPr lang="en-CA" sz="1800" dirty="0">
                <a:solidFill>
                  <a:schemeClr val="tx1"/>
                </a:solidFill>
                <a:latin typeface="+mn-lt"/>
                <a:cs typeface="+mn-cs"/>
              </a:rPr>
              <a:t> focussing on </a:t>
            </a:r>
            <a:r>
              <a:rPr lang="en-CA" sz="1800" b="1" dirty="0">
                <a:solidFill>
                  <a:schemeClr val="tx1"/>
                </a:solidFill>
                <a:latin typeface="+mn-lt"/>
                <a:cs typeface="+mn-cs"/>
              </a:rPr>
              <a:t>rights, wellness, and strength </a:t>
            </a:r>
            <a:r>
              <a:rPr lang="en-CA" sz="1800" dirty="0">
                <a:solidFill>
                  <a:schemeClr val="tx1"/>
                </a:solidFill>
                <a:latin typeface="+mn-lt"/>
                <a:cs typeface="+mn-cs"/>
              </a:rPr>
              <a:t>of First Nations, Inuit and Métis Peoples. </a:t>
            </a:r>
            <a:endParaRPr lang="en-US" dirty="0"/>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r>
              <a:rPr lang="en-US" b="1" dirty="0"/>
              <a:t>Co-creating wise practices </a:t>
            </a:r>
            <a:r>
              <a:rPr lang="en-US" dirty="0"/>
              <a:t>that address barriers to culturally safe care, education and professional practice</a:t>
            </a:r>
          </a:p>
        </p:txBody>
      </p:sp>
      <p:pic>
        <p:nvPicPr>
          <p:cNvPr id="5" name="Picture Placeholder 10">
            <a:extLst>
              <a:ext uri="{FF2B5EF4-FFF2-40B4-BE49-F238E27FC236}">
                <a16:creationId xmlns:a16="http://schemas.microsoft.com/office/drawing/2014/main" id="{7DD4EF6B-E430-B9D8-6D8A-19E70245F8F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246205" y="6310290"/>
            <a:ext cx="524648" cy="472649"/>
          </a:xfrm>
          <a:prstGeom prst="flowChartConnector">
            <a:avLst/>
          </a:prstGeom>
        </p:spPr>
      </p:pic>
      <p:pic>
        <p:nvPicPr>
          <p:cNvPr id="7" name="Picture 6">
            <a:extLst>
              <a:ext uri="{FF2B5EF4-FFF2-40B4-BE49-F238E27FC236}">
                <a16:creationId xmlns:a16="http://schemas.microsoft.com/office/drawing/2014/main" id="{332071D8-86A1-A377-E5F9-97E1B8AC2C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5681" y="1668948"/>
            <a:ext cx="2774951" cy="2778013"/>
          </a:xfrm>
          <a:prstGeom prst="flowChartConnector">
            <a:avLst/>
          </a:prstGeom>
        </p:spPr>
      </p:pic>
      <p:sp>
        <p:nvSpPr>
          <p:cNvPr id="8" name="TextBox 7">
            <a:extLst>
              <a:ext uri="{FF2B5EF4-FFF2-40B4-BE49-F238E27FC236}">
                <a16:creationId xmlns:a16="http://schemas.microsoft.com/office/drawing/2014/main" id="{D5D3123A-E7BD-9109-1813-B39FCF9CF94C}"/>
              </a:ext>
            </a:extLst>
          </p:cNvPr>
          <p:cNvSpPr txBox="1"/>
          <p:nvPr/>
        </p:nvSpPr>
        <p:spPr>
          <a:xfrm>
            <a:off x="6367353" y="1060768"/>
            <a:ext cx="2774951" cy="4462760"/>
          </a:xfrm>
          <a:prstGeom prst="rect">
            <a:avLst/>
          </a:prstGeom>
          <a:noFill/>
        </p:spPr>
        <p:txBody>
          <a:bodyPr wrap="square">
            <a:spAutoFit/>
          </a:bodyPr>
          <a:lstStyle/>
          <a:p>
            <a:pPr>
              <a:lnSpc>
                <a:spcPct val="120000"/>
              </a:lnSpc>
              <a:spcBef>
                <a:spcPts val="0"/>
              </a:spcBef>
            </a:pPr>
            <a:r>
              <a:rPr lang="en-CA" b="1" dirty="0">
                <a:solidFill>
                  <a:schemeClr val="tx1"/>
                </a:solidFill>
                <a:latin typeface="+mn-lt"/>
                <a:cs typeface="+mn-cs"/>
              </a:rPr>
              <a:t>Activities in Progress. </a:t>
            </a:r>
          </a:p>
          <a:p>
            <a:pPr marL="285750" indent="-285750">
              <a:lnSpc>
                <a:spcPct val="120000"/>
              </a:lnSpc>
              <a:spcBef>
                <a:spcPts val="0"/>
              </a:spcBef>
              <a:buFont typeface="Wingdings" panose="05000000000000000000" pitchFamily="2" charset="2"/>
              <a:buChar char="ü"/>
            </a:pPr>
            <a:r>
              <a:rPr lang="en-CA" sz="2000" b="1" dirty="0">
                <a:solidFill>
                  <a:schemeClr val="tx1"/>
                </a:solidFill>
                <a:latin typeface="+mn-lt"/>
                <a:cs typeface="+mn-cs"/>
              </a:rPr>
              <a:t>Co leading </a:t>
            </a:r>
            <a:r>
              <a:rPr lang="en-CA" sz="2000" dirty="0">
                <a:solidFill>
                  <a:schemeClr val="tx1"/>
                </a:solidFill>
                <a:latin typeface="+mn-lt"/>
                <a:cs typeface="+mn-cs"/>
              </a:rPr>
              <a:t>the National Indigenous nurses day. </a:t>
            </a:r>
            <a:endParaRPr lang="en-CA" sz="2000" dirty="0"/>
          </a:p>
          <a:p>
            <a:pPr marL="285750" indent="-285750">
              <a:lnSpc>
                <a:spcPct val="120000"/>
              </a:lnSpc>
              <a:spcBef>
                <a:spcPts val="0"/>
              </a:spcBef>
              <a:buFont typeface="Wingdings" panose="05000000000000000000" pitchFamily="2" charset="2"/>
              <a:buChar char="ü"/>
            </a:pPr>
            <a:r>
              <a:rPr lang="en-CA" sz="2000" dirty="0">
                <a:solidFill>
                  <a:schemeClr val="tx1"/>
                </a:solidFill>
                <a:latin typeface="+mn-lt"/>
                <a:cs typeface="+mn-cs"/>
              </a:rPr>
              <a:t> </a:t>
            </a:r>
            <a:r>
              <a:rPr lang="en-CA" sz="2000" b="1" dirty="0">
                <a:solidFill>
                  <a:schemeClr val="tx1"/>
                </a:solidFill>
                <a:latin typeface="+mn-lt"/>
                <a:cs typeface="+mn-cs"/>
              </a:rPr>
              <a:t>Scoping Review</a:t>
            </a:r>
          </a:p>
          <a:p>
            <a:pPr marL="285750" indent="-285750">
              <a:lnSpc>
                <a:spcPct val="120000"/>
              </a:lnSpc>
              <a:spcBef>
                <a:spcPts val="0"/>
              </a:spcBef>
              <a:buFont typeface="Wingdings" panose="05000000000000000000" pitchFamily="2" charset="2"/>
              <a:buChar char="ü"/>
            </a:pPr>
            <a:r>
              <a:rPr lang="en-CA" sz="2000" b="1" dirty="0">
                <a:solidFill>
                  <a:schemeClr val="tx1"/>
                </a:solidFill>
                <a:latin typeface="+mn-lt"/>
                <a:cs typeface="+mn-cs"/>
              </a:rPr>
              <a:t>Rapid Review</a:t>
            </a:r>
          </a:p>
          <a:p>
            <a:pPr marL="285750" indent="-285750">
              <a:lnSpc>
                <a:spcPct val="120000"/>
              </a:lnSpc>
              <a:spcBef>
                <a:spcPts val="0"/>
              </a:spcBef>
              <a:buFont typeface="Wingdings" panose="05000000000000000000" pitchFamily="2" charset="2"/>
              <a:buChar char="ü"/>
            </a:pPr>
            <a:r>
              <a:rPr lang="en-CA" sz="2000" b="1" dirty="0">
                <a:solidFill>
                  <a:schemeClr val="tx1"/>
                </a:solidFill>
                <a:latin typeface="+mn-lt"/>
                <a:cs typeface="+mn-cs"/>
              </a:rPr>
              <a:t>Distinction-based </a:t>
            </a:r>
            <a:r>
              <a:rPr lang="en-CA" sz="2000" dirty="0">
                <a:solidFill>
                  <a:schemeClr val="tx1"/>
                </a:solidFill>
                <a:latin typeface="+mn-lt"/>
                <a:cs typeface="+mn-cs"/>
              </a:rPr>
              <a:t>Indigenous Nursing Education </a:t>
            </a:r>
          </a:p>
          <a:p>
            <a:pPr marL="285750" indent="-285750">
              <a:lnSpc>
                <a:spcPct val="120000"/>
              </a:lnSpc>
              <a:spcBef>
                <a:spcPts val="0"/>
              </a:spcBef>
              <a:buFont typeface="Wingdings" panose="05000000000000000000" pitchFamily="2" charset="2"/>
              <a:buChar char="ü"/>
            </a:pPr>
            <a:r>
              <a:rPr lang="en-CA" sz="2000" b="1" dirty="0">
                <a:solidFill>
                  <a:schemeClr val="tx1"/>
                </a:solidFill>
                <a:latin typeface="+mn-lt"/>
                <a:cs typeface="+mn-cs"/>
              </a:rPr>
              <a:t>Co-leading </a:t>
            </a:r>
            <a:r>
              <a:rPr lang="en-CA" sz="2000" dirty="0">
                <a:solidFill>
                  <a:schemeClr val="tx1"/>
                </a:solidFill>
                <a:latin typeface="+mn-lt"/>
                <a:cs typeface="+mn-cs"/>
              </a:rPr>
              <a:t>the Collaborative I-GEN Project</a:t>
            </a:r>
          </a:p>
        </p:txBody>
      </p:sp>
    </p:spTree>
    <p:extLst>
      <p:ext uri="{BB962C8B-B14F-4D97-AF65-F5344CB8AC3E}">
        <p14:creationId xmlns:p14="http://schemas.microsoft.com/office/powerpoint/2010/main" val="4173078754"/>
      </p:ext>
    </p:extLst>
  </p:cSld>
  <p:clrMapOvr>
    <a:masterClrMapping/>
  </p:clrMapOvr>
  <mc:AlternateContent xmlns:mc="http://schemas.openxmlformats.org/markup-compatibility/2006" xmlns:p14="http://schemas.microsoft.com/office/powerpoint/2010/main">
    <mc:Choice Requires="p14">
      <p:transition spd="slow" p14:dur="2000" advTm="32253"/>
    </mc:Choice>
    <mc:Fallback xmlns="">
      <p:transition spd="slow" advTm="3225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633378" y="1504255"/>
            <a:ext cx="1149641" cy="1113648"/>
          </a:xfrm>
          <a:prstGeom prst="flowChartConnector">
            <a:avLst/>
          </a:prstGeom>
          <a: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a:blipFill>
        </p:spPr>
      </p:pic>
      <p:sp>
        <p:nvSpPr>
          <p:cNvPr id="3" name="Subtitle 2"/>
          <p:cNvSpPr>
            <a:spLocks noGrp="1"/>
          </p:cNvSpPr>
          <p:nvPr>
            <p:ph type="subTitle" idx="1"/>
          </p:nvPr>
        </p:nvSpPr>
        <p:spPr>
          <a:xfrm>
            <a:off x="1762298" y="64010"/>
            <a:ext cx="7381702" cy="1276914"/>
          </a:xfrm>
        </p:spPr>
        <p:txBody>
          <a:bodyPr>
            <a:noAutofit/>
          </a:bodyPr>
          <a:lstStyle/>
          <a:p>
            <a:pPr algn="ctr">
              <a:lnSpc>
                <a:spcPct val="100000"/>
              </a:lnSpc>
              <a:spcBef>
                <a:spcPts val="0"/>
              </a:spcBef>
            </a:pPr>
            <a:r>
              <a:rPr lang="en-US" sz="2800" b="1" dirty="0">
                <a:latin typeface="Arial" panose="020B0604020202020204" pitchFamily="34" charset="0"/>
                <a:ea typeface="Open Sans" panose="020B0606030504020204" pitchFamily="34" charset="0"/>
                <a:cs typeface="Arial" panose="020B0604020202020204" pitchFamily="34" charset="0"/>
              </a:rPr>
              <a:t>Reclaiming and Recovering Indigenous Knowledge in Graduate Nursing: </a:t>
            </a:r>
          </a:p>
          <a:p>
            <a:pPr algn="ctr">
              <a:lnSpc>
                <a:spcPct val="100000"/>
              </a:lnSpc>
              <a:spcBef>
                <a:spcPts val="0"/>
              </a:spcBef>
            </a:pPr>
            <a:r>
              <a:rPr lang="en-US" sz="2800" b="1" dirty="0">
                <a:solidFill>
                  <a:schemeClr val="tx1"/>
                </a:solidFill>
                <a:latin typeface="Arial" panose="020B0604020202020204" pitchFamily="34" charset="0"/>
                <a:ea typeface="Open Sans" panose="020B0606030504020204" pitchFamily="34" charset="0"/>
                <a:cs typeface="Arial" panose="020B0604020202020204" pitchFamily="34" charset="0"/>
              </a:rPr>
              <a:t>Intergenerational Learning with Communities</a:t>
            </a:r>
          </a:p>
        </p:txBody>
      </p:sp>
      <p:pic>
        <p:nvPicPr>
          <p:cNvPr id="24" name="Picture 23">
            <a:extLst>
              <a:ext uri="{FF2B5EF4-FFF2-40B4-BE49-F238E27FC236}">
                <a16:creationId xmlns:a16="http://schemas.microsoft.com/office/drawing/2014/main" id="{2C4EC792-A529-42FE-AA46-4360518ABDC5}"/>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888221" y="2262980"/>
            <a:ext cx="1314698" cy="1276914"/>
          </a:xfrm>
          <a:prstGeom prst="flowChartConnector">
            <a:avLst/>
          </a:prstGeom>
        </p:spPr>
      </p:pic>
      <p:sp>
        <p:nvSpPr>
          <p:cNvPr id="7" name="TextBox 6">
            <a:extLst>
              <a:ext uri="{FF2B5EF4-FFF2-40B4-BE49-F238E27FC236}">
                <a16:creationId xmlns:a16="http://schemas.microsoft.com/office/drawing/2014/main" id="{B5AEC509-6725-4143-85A3-4ECAE021A4F4}"/>
              </a:ext>
            </a:extLst>
          </p:cNvPr>
          <p:cNvSpPr txBox="1"/>
          <p:nvPr/>
        </p:nvSpPr>
        <p:spPr>
          <a:xfrm>
            <a:off x="749300" y="5611974"/>
            <a:ext cx="1648208" cy="369332"/>
          </a:xfrm>
          <a:prstGeom prst="rect">
            <a:avLst/>
          </a:prstGeom>
          <a:noFill/>
        </p:spPr>
        <p:txBody>
          <a:bodyPr wrap="none" rtlCol="0">
            <a:spAutoFit/>
          </a:bodyPr>
          <a:lstStyle/>
          <a:p>
            <a:pPr defTabSz="685800">
              <a:defRPr/>
            </a:pPr>
            <a:r>
              <a:rPr lang="en-US" sz="900" i="1" dirty="0">
                <a:solidFill>
                  <a:prstClr val="white"/>
                </a:solidFill>
                <a:latin typeface="Adelle Sans EXT" panose="020B0505000000000000" pitchFamily="34" charset="0"/>
              </a:rPr>
              <a:t>Photo Credit </a:t>
            </a:r>
          </a:p>
          <a:p>
            <a:pPr defTabSz="685800">
              <a:defRPr/>
            </a:pPr>
            <a:r>
              <a:rPr lang="en-US" sz="900" i="1" dirty="0">
                <a:solidFill>
                  <a:prstClr val="white"/>
                </a:solidFill>
                <a:latin typeface="Adelle Sans EXT" panose="020B0505000000000000" pitchFamily="34" charset="0"/>
              </a:rPr>
              <a:t>Billie-Jean Gabriel Photography</a:t>
            </a:r>
          </a:p>
        </p:txBody>
      </p:sp>
      <p:pic>
        <p:nvPicPr>
          <p:cNvPr id="5" name="Picture 4">
            <a:extLst>
              <a:ext uri="{FF2B5EF4-FFF2-40B4-BE49-F238E27FC236}">
                <a16:creationId xmlns:a16="http://schemas.microsoft.com/office/drawing/2014/main" id="{B2CAC3BD-4DE7-1D2C-0CA1-8B28D124523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bwMode="auto">
          <a:xfrm>
            <a:off x="1" y="0"/>
            <a:ext cx="2278718" cy="3218688"/>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563D18BA-7974-A4DD-CF97-9B3C36A88C5E}"/>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1011346" y="3106369"/>
            <a:ext cx="1442305" cy="1478564"/>
          </a:xfrm>
          <a:prstGeom prst="flowChartConnector">
            <a:avLst/>
          </a:prstGeom>
        </p:spPr>
      </p:pic>
      <p:pic>
        <p:nvPicPr>
          <p:cNvPr id="4" name="Picture 3"/>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31640" y="4079500"/>
            <a:ext cx="1855168" cy="1901806"/>
          </a:xfrm>
          <a:prstGeom prst="flowChartConnector">
            <a:avLst/>
          </a:prstGeom>
        </p:spPr>
      </p:pic>
      <p:sp>
        <p:nvSpPr>
          <p:cNvPr id="6" name="TextBox 5">
            <a:extLst>
              <a:ext uri="{FF2B5EF4-FFF2-40B4-BE49-F238E27FC236}">
                <a16:creationId xmlns:a16="http://schemas.microsoft.com/office/drawing/2014/main" id="{249D26EC-5A65-D133-5772-502F0822CDA7}"/>
              </a:ext>
            </a:extLst>
          </p:cNvPr>
          <p:cNvSpPr txBox="1"/>
          <p:nvPr/>
        </p:nvSpPr>
        <p:spPr>
          <a:xfrm>
            <a:off x="3783019" y="1779687"/>
            <a:ext cx="5329341" cy="4247317"/>
          </a:xfrm>
          <a:prstGeom prst="rect">
            <a:avLst/>
          </a:prstGeom>
          <a:noFill/>
        </p:spPr>
        <p:txBody>
          <a:bodyPr wrap="square" rtlCol="0">
            <a:spAutoFit/>
          </a:bodyPr>
          <a:lstStyle/>
          <a:p>
            <a:pPr defTabSz="685800">
              <a:defRPr/>
            </a:pPr>
            <a:r>
              <a:rPr lang="en-US" sz="1800" b="1" dirty="0">
                <a:solidFill>
                  <a:schemeClr val="accent3"/>
                </a:solidFill>
                <a:latin typeface="Arial" panose="020B0604020202020204" pitchFamily="34" charset="0"/>
                <a:ea typeface="Open Sans" panose="020B0606030504020204" pitchFamily="34" charset="0"/>
                <a:cs typeface="Arial" panose="020B0604020202020204" pitchFamily="34" charset="0"/>
              </a:rPr>
              <a:t>Funding</a:t>
            </a:r>
            <a:r>
              <a:rPr lang="en-US" sz="1800" dirty="0">
                <a:solidFill>
                  <a:schemeClr val="accent3"/>
                </a:solidFill>
                <a:latin typeface="Arial" panose="020B0604020202020204" pitchFamily="34" charset="0"/>
                <a:ea typeface="Open Sans" panose="020B0606030504020204" pitchFamily="34" charset="0"/>
                <a:cs typeface="Arial" panose="020B0604020202020204" pitchFamily="34" charset="0"/>
              </a:rPr>
              <a:t>: </a:t>
            </a:r>
          </a:p>
          <a:p>
            <a:pPr marL="257175" indent="-257175" defTabSz="685800">
              <a:buFont typeface="Wingdings" pitchFamily="2" charset="2"/>
              <a:buChar char="Ø"/>
              <a:defRPr/>
            </a:pPr>
            <a:r>
              <a:rPr lang="en-US" dirty="0">
                <a:solidFill>
                  <a:srgbClr val="000000"/>
                </a:solidFill>
                <a:latin typeface="Arial" panose="020B0604020202020204" pitchFamily="34" charset="0"/>
                <a:ea typeface="Open Sans" panose="020B0606030504020204" pitchFamily="34" charset="0"/>
                <a:cs typeface="Arial" panose="020B0604020202020204" pitchFamily="34" charset="0"/>
              </a:rPr>
              <a:t>Awarded CIHR Operating Grant of $684,676 </a:t>
            </a:r>
          </a:p>
          <a:p>
            <a:pPr marL="257175" indent="-257175" defTabSz="685800">
              <a:buFont typeface="Wingdings" pitchFamily="2" charset="2"/>
              <a:buChar char="Ø"/>
              <a:defRPr/>
            </a:pPr>
            <a:r>
              <a:rPr lang="en-US" dirty="0">
                <a:solidFill>
                  <a:srgbClr val="000000"/>
                </a:solidFill>
                <a:latin typeface="Arial" panose="020B0604020202020204" pitchFamily="34" charset="0"/>
                <a:ea typeface="Open Sans" panose="020B0606030504020204" pitchFamily="34" charset="0"/>
                <a:cs typeface="Arial" panose="020B0604020202020204" pitchFamily="34" charset="0"/>
              </a:rPr>
              <a:t>FNHA  in-kind $120,000 to assist graduate student  transition to  leadership</a:t>
            </a:r>
          </a:p>
          <a:p>
            <a:pPr marL="257175" indent="-257175" defTabSz="685800">
              <a:buFont typeface="Wingdings" pitchFamily="2" charset="2"/>
              <a:buChar char="Ø"/>
              <a:defRPr/>
            </a:pPr>
            <a:r>
              <a:rPr lang="en-US" dirty="0">
                <a:solidFill>
                  <a:srgbClr val="000000"/>
                </a:solidFill>
                <a:latin typeface="Arial" panose="020B0604020202020204" pitchFamily="34" charset="0"/>
                <a:ea typeface="Open Sans" panose="020B0606030504020204" pitchFamily="34" charset="0"/>
                <a:cs typeface="Arial" panose="020B0604020202020204" pitchFamily="34" charset="0"/>
              </a:rPr>
              <a:t>Ministry of Advanced Education 200K to support  Collaborative Collective</a:t>
            </a:r>
          </a:p>
          <a:p>
            <a:pPr marL="257175" indent="-257175" defTabSz="685800">
              <a:buFont typeface="Wingdings" pitchFamily="2" charset="2"/>
              <a:buChar char="Ø"/>
              <a:defRPr/>
            </a:pPr>
            <a:endParaRPr lang="en-US" b="1" dirty="0">
              <a:solidFill>
                <a:srgbClr val="000000"/>
              </a:solidFill>
              <a:latin typeface="Arial" panose="020B0604020202020204" pitchFamily="34" charset="0"/>
              <a:ea typeface="Open Sans" panose="020B0606030504020204" pitchFamily="34" charset="0"/>
              <a:cs typeface="Arial" panose="020B0604020202020204" pitchFamily="34" charset="0"/>
            </a:endParaRPr>
          </a:p>
          <a:p>
            <a:pPr defTabSz="685800">
              <a:defRPr/>
            </a:pPr>
            <a:r>
              <a:rPr lang="en-US" b="1" dirty="0">
                <a:solidFill>
                  <a:schemeClr val="accent3"/>
                </a:solidFill>
                <a:latin typeface="Arial" panose="020B0604020202020204" pitchFamily="34" charset="0"/>
                <a:ea typeface="Open Sans" panose="020B0606030504020204" pitchFamily="34" charset="0"/>
                <a:cs typeface="Arial" panose="020B0604020202020204" pitchFamily="34" charset="0"/>
              </a:rPr>
              <a:t>Purpose</a:t>
            </a:r>
            <a:r>
              <a:rPr lang="en-US" dirty="0">
                <a:solidFill>
                  <a:schemeClr val="accent3"/>
                </a:solidFill>
                <a:latin typeface="Arial" panose="020B0604020202020204" pitchFamily="34" charset="0"/>
                <a:ea typeface="Open Sans" panose="020B0606030504020204" pitchFamily="34" charset="0"/>
                <a:cs typeface="Arial" panose="020B0604020202020204" pitchFamily="34" charset="0"/>
              </a:rPr>
              <a:t>: </a:t>
            </a:r>
            <a:r>
              <a:rPr lang="en-US" dirty="0">
                <a:solidFill>
                  <a:srgbClr val="000000"/>
                </a:solidFill>
                <a:latin typeface="Arial" panose="020B0604020202020204" pitchFamily="34" charset="0"/>
                <a:ea typeface="Open Sans" panose="020B0606030504020204" pitchFamily="34" charset="0"/>
                <a:cs typeface="Arial" panose="020B0604020202020204" pitchFamily="34" charset="0"/>
              </a:rPr>
              <a:t>To support the co-creation and implementation of Indigenous wellness curricula and practice experiences, guided and led by local community protocols, priorities, and Indigenous research methodologies through Indigenous community partnerships in collaboration with Indigenous and non-Indigenous health and education providers. </a:t>
            </a:r>
          </a:p>
        </p:txBody>
      </p:sp>
      <p:pic>
        <p:nvPicPr>
          <p:cNvPr id="2" name="Picture 29" descr="UBC Logos | UBC Brand">
            <a:extLst>
              <a:ext uri="{FF2B5EF4-FFF2-40B4-BE49-F238E27FC236}">
                <a16:creationId xmlns:a16="http://schemas.microsoft.com/office/drawing/2014/main" id="{B6CB0545-324D-1FF4-C4D7-F97642C3F2A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9911" y="6349677"/>
            <a:ext cx="2292131" cy="4732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7" descr="Trinity Western University – CSC">
            <a:extLst>
              <a:ext uri="{FF2B5EF4-FFF2-40B4-BE49-F238E27FC236}">
                <a16:creationId xmlns:a16="http://schemas.microsoft.com/office/drawing/2014/main" id="{A9E03FE6-CCF2-572F-0F64-846A6C3F5C8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31460" y="6349676"/>
            <a:ext cx="726801" cy="4681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9" descr="Logos, About Our Brand, Thompson Rivers University">
            <a:extLst>
              <a:ext uri="{FF2B5EF4-FFF2-40B4-BE49-F238E27FC236}">
                <a16:creationId xmlns:a16="http://schemas.microsoft.com/office/drawing/2014/main" id="{46E3F2B2-DC23-084B-1315-0397C8B9921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67425" y="6352260"/>
            <a:ext cx="898651" cy="46810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9" descr="UNBC logos and graphic standards | University of Northern British Columbia">
            <a:extLst>
              <a:ext uri="{FF2B5EF4-FFF2-40B4-BE49-F238E27FC236}">
                <a16:creationId xmlns:a16="http://schemas.microsoft.com/office/drawing/2014/main" id="{3D3DDDE4-3322-DF11-0861-5873BA0CCCE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50129" y="6318136"/>
            <a:ext cx="2745162" cy="47582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1">
            <a:extLst>
              <a:ext uri="{FF2B5EF4-FFF2-40B4-BE49-F238E27FC236}">
                <a16:creationId xmlns:a16="http://schemas.microsoft.com/office/drawing/2014/main" id="{50A1D15E-BC32-87AF-2403-502746A1FAA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92892" y="6339470"/>
            <a:ext cx="627773" cy="493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162811"/>
      </p:ext>
    </p:extLst>
  </p:cSld>
  <p:clrMapOvr>
    <a:masterClrMapping/>
  </p:clrMapOvr>
  <mc:AlternateContent xmlns:mc="http://schemas.openxmlformats.org/markup-compatibility/2006" xmlns:p14="http://schemas.microsoft.com/office/powerpoint/2010/main">
    <mc:Choice Requires="p14">
      <p:transition spd="slow" p14:dur="2000" advTm="39716"/>
    </mc:Choice>
    <mc:Fallback xmlns="">
      <p:transition spd="slow" advTm="39716"/>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879C52-0B1A-472E-1AF2-11492FBA283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1" y="0"/>
            <a:ext cx="2278718" cy="3218688"/>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486BAAD2-9C80-41B1-A081-71C332C080A7}"/>
              </a:ext>
            </a:extLst>
          </p:cNvPr>
          <p:cNvSpPr txBox="1"/>
          <p:nvPr/>
        </p:nvSpPr>
        <p:spPr>
          <a:xfrm>
            <a:off x="1895535" y="52465"/>
            <a:ext cx="7691810" cy="1708160"/>
          </a:xfrm>
          <a:prstGeom prst="rect">
            <a:avLst/>
          </a:prstGeom>
          <a:noFill/>
        </p:spPr>
        <p:txBody>
          <a:bodyPr wrap="square">
            <a:spAutoFit/>
          </a:bodyPr>
          <a:lstStyle/>
          <a:p>
            <a:pPr defTabSz="685800">
              <a:defRPr/>
            </a:pPr>
            <a:br>
              <a:rPr lang="en-US" sz="2100" b="1" dirty="0">
                <a:solidFill>
                  <a:srgbClr val="ED7D31"/>
                </a:solidFill>
                <a:latin typeface="Arial" panose="020B0604020202020204" pitchFamily="34" charset="0"/>
                <a:cs typeface="Arial" panose="020B0604020202020204" pitchFamily="34" charset="0"/>
              </a:rPr>
            </a:br>
            <a:r>
              <a:rPr lang="en-US" sz="2800" dirty="0">
                <a:solidFill>
                  <a:schemeClr val="tx2"/>
                </a:solidFill>
                <a:latin typeface="Arial" panose="020B0604020202020204" pitchFamily="34" charset="0"/>
                <a:cs typeface="Arial" panose="020B0604020202020204" pitchFamily="34" charset="0"/>
              </a:rPr>
              <a:t>Indigenous Graduate Education in Nursing </a:t>
            </a:r>
          </a:p>
          <a:p>
            <a:pPr defTabSz="685800">
              <a:defRPr/>
            </a:pPr>
            <a:r>
              <a:rPr lang="en-US" sz="2800" dirty="0">
                <a:latin typeface="Arial" panose="020B0604020202020204" pitchFamily="34" charset="0"/>
                <a:cs typeface="Arial" panose="020B0604020202020204" pitchFamily="34" charset="0"/>
              </a:rPr>
              <a:t>(I-GEN)</a:t>
            </a:r>
          </a:p>
          <a:p>
            <a:pPr defTabSz="685800">
              <a:defRPr/>
            </a:pPr>
            <a:r>
              <a:rPr lang="en-US" sz="2800" dirty="0">
                <a:solidFill>
                  <a:schemeClr val="tx2"/>
                </a:solidFill>
                <a:latin typeface="Arial" panose="020B0604020202020204" pitchFamily="34" charset="0"/>
                <a:cs typeface="Arial" panose="020B0604020202020204" pitchFamily="34" charset="0"/>
              </a:rPr>
              <a:t> </a:t>
            </a:r>
            <a:endParaRPr lang="en-US" sz="2700" dirty="0">
              <a:solidFill>
                <a:srgbClr val="ED7D3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C6DA9B21-569F-8EED-CE1E-3191FF78703F}"/>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44073" y="3083711"/>
            <a:ext cx="2702924" cy="2770873"/>
          </a:xfrm>
          <a:prstGeom prst="flowChartConnector">
            <a:avLst/>
          </a:prstGeom>
        </p:spPr>
      </p:pic>
      <p:pic>
        <p:nvPicPr>
          <p:cNvPr id="14" name="Picture 13">
            <a:extLst>
              <a:ext uri="{FF2B5EF4-FFF2-40B4-BE49-F238E27FC236}">
                <a16:creationId xmlns:a16="http://schemas.microsoft.com/office/drawing/2014/main" id="{EE994DFB-CAED-9607-02FD-BBCA7B525E92}"/>
              </a:ext>
            </a:extLst>
          </p:cNvPr>
          <p:cNvPicPr>
            <a:picLocks noChangeAspect="1"/>
          </p:cNvPicPr>
          <p:nvPr/>
        </p:nvPicPr>
        <p:blipFill>
          <a:blip r:embed="rId5"/>
          <a:stretch>
            <a:fillRect/>
          </a:stretch>
        </p:blipFill>
        <p:spPr>
          <a:xfrm>
            <a:off x="5669365" y="845127"/>
            <a:ext cx="3460336" cy="1856889"/>
          </a:xfrm>
          <a:prstGeom prst="rect">
            <a:avLst/>
          </a:prstGeom>
        </p:spPr>
      </p:pic>
      <p:pic>
        <p:nvPicPr>
          <p:cNvPr id="16" name="Picture 15">
            <a:extLst>
              <a:ext uri="{FF2B5EF4-FFF2-40B4-BE49-F238E27FC236}">
                <a16:creationId xmlns:a16="http://schemas.microsoft.com/office/drawing/2014/main" id="{4041BD5C-46AE-E708-65BC-C8880A3A096F}"/>
              </a:ext>
            </a:extLst>
          </p:cNvPr>
          <p:cNvPicPr>
            <a:picLocks noChangeAspect="1"/>
          </p:cNvPicPr>
          <p:nvPr/>
        </p:nvPicPr>
        <p:blipFill rotWithShape="1">
          <a:blip r:embed="rId6"/>
          <a:srcRect l="4078" t="6602" r="4713" b="7939"/>
          <a:stretch/>
        </p:blipFill>
        <p:spPr>
          <a:xfrm>
            <a:off x="3502660" y="1044792"/>
            <a:ext cx="2138679" cy="1657224"/>
          </a:xfrm>
          <a:prstGeom prst="rect">
            <a:avLst/>
          </a:prstGeom>
        </p:spPr>
      </p:pic>
      <p:sp>
        <p:nvSpPr>
          <p:cNvPr id="13" name="Rounded Rectangle 12">
            <a:extLst>
              <a:ext uri="{FF2B5EF4-FFF2-40B4-BE49-F238E27FC236}">
                <a16:creationId xmlns:a16="http://schemas.microsoft.com/office/drawing/2014/main" id="{D1C861A7-38B1-B2A1-E809-A1E9A33B19C7}"/>
              </a:ext>
            </a:extLst>
          </p:cNvPr>
          <p:cNvSpPr/>
          <p:nvPr/>
        </p:nvSpPr>
        <p:spPr>
          <a:xfrm>
            <a:off x="3452200" y="2804620"/>
            <a:ext cx="5677500" cy="3329057"/>
          </a:xfrm>
          <a:prstGeom prst="roundRect">
            <a:avLst/>
          </a:prstGeom>
          <a:blipFill>
            <a:blip r:embed="rId7"/>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9" descr="UBC Logos | UBC Brand">
            <a:extLst>
              <a:ext uri="{FF2B5EF4-FFF2-40B4-BE49-F238E27FC236}">
                <a16:creationId xmlns:a16="http://schemas.microsoft.com/office/drawing/2014/main" id="{758A3121-28E7-FDF6-A0FA-25849F0491C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911" y="6349677"/>
            <a:ext cx="2292131" cy="4732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7" descr="Trinity Western University – CSC">
            <a:extLst>
              <a:ext uri="{FF2B5EF4-FFF2-40B4-BE49-F238E27FC236}">
                <a16:creationId xmlns:a16="http://schemas.microsoft.com/office/drawing/2014/main" id="{82AD101A-1828-5B3E-D992-823DCBD011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31460" y="6349676"/>
            <a:ext cx="726801" cy="4681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9" descr="Logos, About Our Brand, Thompson Rivers University">
            <a:extLst>
              <a:ext uri="{FF2B5EF4-FFF2-40B4-BE49-F238E27FC236}">
                <a16:creationId xmlns:a16="http://schemas.microsoft.com/office/drawing/2014/main" id="{9B8CFE3C-15DA-D700-33F4-EC028796CCC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67425" y="6352260"/>
            <a:ext cx="898651" cy="4681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9" descr="UNBC logos and graphic standards | University of Northern British Columbia">
            <a:extLst>
              <a:ext uri="{FF2B5EF4-FFF2-40B4-BE49-F238E27FC236}">
                <a16:creationId xmlns:a16="http://schemas.microsoft.com/office/drawing/2014/main" id="{907CB963-D9F2-4A2D-C596-D9505319A1E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50129" y="6318136"/>
            <a:ext cx="2745162" cy="4758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1">
            <a:extLst>
              <a:ext uri="{FF2B5EF4-FFF2-40B4-BE49-F238E27FC236}">
                <a16:creationId xmlns:a16="http://schemas.microsoft.com/office/drawing/2014/main" id="{937C5BDE-EC68-D4ED-D20B-E250D246089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92892" y="6339470"/>
            <a:ext cx="627773" cy="493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01393"/>
      </p:ext>
    </p:extLst>
  </p:cSld>
  <p:clrMapOvr>
    <a:masterClrMapping/>
  </p:clrMapOvr>
  <mc:AlternateContent xmlns:mc="http://schemas.openxmlformats.org/markup-compatibility/2006" xmlns:p14="http://schemas.microsoft.com/office/powerpoint/2010/main">
    <mc:Choice Requires="p14">
      <p:transition spd="slow" p14:dur="2000" advTm="17493"/>
    </mc:Choice>
    <mc:Fallback xmlns="">
      <p:transition spd="slow" advTm="17493"/>
    </mc:Fallback>
  </mc:AlternateContent>
</p:sld>
</file>

<file path=ppt/theme/theme1.xml><?xml version="1.0" encoding="utf-8"?>
<a:theme xmlns:a="http://schemas.openxmlformats.org/drawingml/2006/main" name="1_Theme1">
  <a:themeElements>
    <a:clrScheme name="Custom 1">
      <a:dk1>
        <a:srgbClr val="005FBE"/>
      </a:dk1>
      <a:lt1>
        <a:srgbClr val="FFFFFF"/>
      </a:lt1>
      <a:dk2>
        <a:srgbClr val="002F60"/>
      </a:dk2>
      <a:lt2>
        <a:srgbClr val="EAAA00"/>
      </a:lt2>
      <a:accent1>
        <a:srgbClr val="E50024"/>
      </a:accent1>
      <a:accent2>
        <a:srgbClr val="005FBE"/>
      </a:accent2>
      <a:accent3>
        <a:srgbClr val="002F60"/>
      </a:accent3>
      <a:accent4>
        <a:srgbClr val="F5A600"/>
      </a:accent4>
      <a:accent5>
        <a:srgbClr val="005FBE"/>
      </a:accent5>
      <a:accent6>
        <a:srgbClr val="E50024"/>
      </a:accent6>
      <a:hlink>
        <a:srgbClr val="005FBC"/>
      </a:hlink>
      <a:folHlink>
        <a:srgbClr val="005F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M_06262_EdgePPTTmplts_4x3_white_OUTrev" id="{F7F86CFF-FCD0-C743-8CCA-A90BC7F5EA5C}" vid="{5F4EFD8F-736E-D745-A73F-59A749B88619}"/>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heme1">
  <a:themeElements>
    <a:clrScheme name="Custom 1">
      <a:dk1>
        <a:srgbClr val="005FBE"/>
      </a:dk1>
      <a:lt1>
        <a:srgbClr val="FFFFFF"/>
      </a:lt1>
      <a:dk2>
        <a:srgbClr val="002F60"/>
      </a:dk2>
      <a:lt2>
        <a:srgbClr val="EAAA00"/>
      </a:lt2>
      <a:accent1>
        <a:srgbClr val="E50024"/>
      </a:accent1>
      <a:accent2>
        <a:srgbClr val="005FBE"/>
      </a:accent2>
      <a:accent3>
        <a:srgbClr val="002F60"/>
      </a:accent3>
      <a:accent4>
        <a:srgbClr val="F5A600"/>
      </a:accent4>
      <a:accent5>
        <a:srgbClr val="005FBE"/>
      </a:accent5>
      <a:accent6>
        <a:srgbClr val="E50024"/>
      </a:accent6>
      <a:hlink>
        <a:srgbClr val="005FBC"/>
      </a:hlink>
      <a:folHlink>
        <a:srgbClr val="005F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M_06262_EdgePPTTmplts_4x3_white_OUTrev" id="{F7F86CFF-FCD0-C743-8CCA-A90BC7F5EA5C}" vid="{021B9CB2-88CB-5F4F-B7F7-EBAD686AE164}"/>
    </a:ext>
  </a:extLst>
</a:theme>
</file>

<file path=ppt/theme/theme3.xml><?xml version="1.0" encoding="utf-8"?>
<a:theme xmlns:a="http://schemas.openxmlformats.org/drawingml/2006/main" name="3_Theme1">
  <a:themeElements>
    <a:clrScheme name="Custom 1">
      <a:dk1>
        <a:srgbClr val="005FBE"/>
      </a:dk1>
      <a:lt1>
        <a:srgbClr val="FFFFFF"/>
      </a:lt1>
      <a:dk2>
        <a:srgbClr val="002F60"/>
      </a:dk2>
      <a:lt2>
        <a:srgbClr val="EAAA00"/>
      </a:lt2>
      <a:accent1>
        <a:srgbClr val="E50024"/>
      </a:accent1>
      <a:accent2>
        <a:srgbClr val="005FBE"/>
      </a:accent2>
      <a:accent3>
        <a:srgbClr val="002F60"/>
      </a:accent3>
      <a:accent4>
        <a:srgbClr val="F5A600"/>
      </a:accent4>
      <a:accent5>
        <a:srgbClr val="005FBE"/>
      </a:accent5>
      <a:accent6>
        <a:srgbClr val="E50024"/>
      </a:accent6>
      <a:hlink>
        <a:srgbClr val="005FBC"/>
      </a:hlink>
      <a:folHlink>
        <a:srgbClr val="005F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M_06262_EdgePPTTmplts_4x3_white_OUTrev" id="{F7F86CFF-FCD0-C743-8CCA-A90BC7F5EA5C}" vid="{03E92D7E-A0D3-D746-9F60-B4E5E1DB5FA6}"/>
    </a:ext>
  </a:extLst>
</a:theme>
</file>

<file path=ppt/theme/theme4.xml><?xml version="1.0" encoding="utf-8"?>
<a:theme xmlns:a="http://schemas.openxmlformats.org/drawingml/2006/main" name="4_Theme1">
  <a:themeElements>
    <a:clrScheme name="Custom 1">
      <a:dk1>
        <a:srgbClr val="005FBE"/>
      </a:dk1>
      <a:lt1>
        <a:srgbClr val="FFFFFF"/>
      </a:lt1>
      <a:dk2>
        <a:srgbClr val="002F60"/>
      </a:dk2>
      <a:lt2>
        <a:srgbClr val="EAAA00"/>
      </a:lt2>
      <a:accent1>
        <a:srgbClr val="E50024"/>
      </a:accent1>
      <a:accent2>
        <a:srgbClr val="005FBE"/>
      </a:accent2>
      <a:accent3>
        <a:srgbClr val="002F60"/>
      </a:accent3>
      <a:accent4>
        <a:srgbClr val="F5A600"/>
      </a:accent4>
      <a:accent5>
        <a:srgbClr val="005FBE"/>
      </a:accent5>
      <a:accent6>
        <a:srgbClr val="E50024"/>
      </a:accent6>
      <a:hlink>
        <a:srgbClr val="005FBC"/>
      </a:hlink>
      <a:folHlink>
        <a:srgbClr val="005F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M_06262_EdgePPTTmplts_4x3_white_OUTrev" id="{F7F86CFF-FCD0-C743-8CCA-A90BC7F5EA5C}" vid="{B40795F7-00E1-0540-B4BA-4EE4AF34F5D2}"/>
    </a:ext>
  </a:extLst>
</a:theme>
</file>

<file path=ppt/theme/theme5.xml><?xml version="1.0" encoding="utf-8"?>
<a:theme xmlns:a="http://schemas.openxmlformats.org/drawingml/2006/main" name="5_Theme1">
  <a:themeElements>
    <a:clrScheme name="Custom 1">
      <a:dk1>
        <a:srgbClr val="005FBE"/>
      </a:dk1>
      <a:lt1>
        <a:srgbClr val="FFFFFF"/>
      </a:lt1>
      <a:dk2>
        <a:srgbClr val="002F60"/>
      </a:dk2>
      <a:lt2>
        <a:srgbClr val="EAAA00"/>
      </a:lt2>
      <a:accent1>
        <a:srgbClr val="E50024"/>
      </a:accent1>
      <a:accent2>
        <a:srgbClr val="005FBE"/>
      </a:accent2>
      <a:accent3>
        <a:srgbClr val="002F60"/>
      </a:accent3>
      <a:accent4>
        <a:srgbClr val="F5A600"/>
      </a:accent4>
      <a:accent5>
        <a:srgbClr val="005FBE"/>
      </a:accent5>
      <a:accent6>
        <a:srgbClr val="E50024"/>
      </a:accent6>
      <a:hlink>
        <a:srgbClr val="005FBC"/>
      </a:hlink>
      <a:folHlink>
        <a:srgbClr val="005F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M_06262_EdgePPTTmplts_4x3_white_OUTrev" id="{F7F86CFF-FCD0-C743-8CCA-A90BC7F5EA5C}" vid="{BE20524B-4FB4-B144-9AC6-1FB7FF88A766}"/>
    </a:ext>
  </a:extLst>
</a:theme>
</file>

<file path=ppt/theme/theme6.xml><?xml version="1.0" encoding="utf-8"?>
<a:theme xmlns:a="http://schemas.openxmlformats.org/drawingml/2006/main" name="6_Theme1">
  <a:themeElements>
    <a:clrScheme name="Custom 1">
      <a:dk1>
        <a:srgbClr val="005FBE"/>
      </a:dk1>
      <a:lt1>
        <a:srgbClr val="FFFFFF"/>
      </a:lt1>
      <a:dk2>
        <a:srgbClr val="002F60"/>
      </a:dk2>
      <a:lt2>
        <a:srgbClr val="EAAA00"/>
      </a:lt2>
      <a:accent1>
        <a:srgbClr val="E50024"/>
      </a:accent1>
      <a:accent2>
        <a:srgbClr val="005FBE"/>
      </a:accent2>
      <a:accent3>
        <a:srgbClr val="002F60"/>
      </a:accent3>
      <a:accent4>
        <a:srgbClr val="F5A600"/>
      </a:accent4>
      <a:accent5>
        <a:srgbClr val="005FBE"/>
      </a:accent5>
      <a:accent6>
        <a:srgbClr val="E50024"/>
      </a:accent6>
      <a:hlink>
        <a:srgbClr val="005FBC"/>
      </a:hlink>
      <a:folHlink>
        <a:srgbClr val="005F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M_06262_EdgePPTTmplts_4x3_white_OUTrev" id="{F7F86CFF-FCD0-C743-8CCA-A90BC7F5EA5C}" vid="{1D560A79-C824-864D-9871-84237E671BEE}"/>
    </a:ext>
  </a:extLst>
</a:theme>
</file>

<file path=ppt/theme/theme7.xml><?xml version="1.0" encoding="utf-8"?>
<a:theme xmlns:a="http://schemas.openxmlformats.org/drawingml/2006/main" name="7_Theme1">
  <a:themeElements>
    <a:clrScheme name="Custom 1">
      <a:dk1>
        <a:srgbClr val="005FBE"/>
      </a:dk1>
      <a:lt1>
        <a:srgbClr val="FFFFFF"/>
      </a:lt1>
      <a:dk2>
        <a:srgbClr val="002F60"/>
      </a:dk2>
      <a:lt2>
        <a:srgbClr val="EAAA00"/>
      </a:lt2>
      <a:accent1>
        <a:srgbClr val="E50024"/>
      </a:accent1>
      <a:accent2>
        <a:srgbClr val="005FBE"/>
      </a:accent2>
      <a:accent3>
        <a:srgbClr val="002F60"/>
      </a:accent3>
      <a:accent4>
        <a:srgbClr val="F5A600"/>
      </a:accent4>
      <a:accent5>
        <a:srgbClr val="005FBE"/>
      </a:accent5>
      <a:accent6>
        <a:srgbClr val="E50024"/>
      </a:accent6>
      <a:hlink>
        <a:srgbClr val="005FBC"/>
      </a:hlink>
      <a:folHlink>
        <a:srgbClr val="005F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M_06262_EdgePPTTmplts_4x3_white_OUTrev" id="{F7F86CFF-FCD0-C743-8CCA-A90BC7F5EA5C}" vid="{AFA5ABE9-CA58-094E-BE0C-E42C05C6CF5F}"/>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setVTI">
  <a:themeElements>
    <a:clrScheme name="Offic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powerpoint-edge_4x3_white_2021</Template>
  <TotalTime>12239</TotalTime>
  <Words>1784</Words>
  <Application>Microsoft Office PowerPoint</Application>
  <PresentationFormat>On-screen Show (4:3)</PresentationFormat>
  <Paragraphs>206</Paragraphs>
  <Slides>12</Slides>
  <Notes>10</Notes>
  <HiddenSlides>0</HiddenSlides>
  <MMClips>0</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12</vt:i4>
      </vt:variant>
    </vt:vector>
  </HeadingPairs>
  <TitlesOfParts>
    <vt:vector size="32" baseType="lpstr">
      <vt:lpstr>Adelle Sans EXT</vt:lpstr>
      <vt:lpstr>Arial</vt:lpstr>
      <vt:lpstr>Avenir Next LT Pro</vt:lpstr>
      <vt:lpstr>AvenirNext LT Pro Medium</vt:lpstr>
      <vt:lpstr>Calibri</vt:lpstr>
      <vt:lpstr>Calibri Light</vt:lpstr>
      <vt:lpstr>Noto Sans Symbols</vt:lpstr>
      <vt:lpstr>Open Sans</vt:lpstr>
      <vt:lpstr>Open Sans Light</vt:lpstr>
      <vt:lpstr>Times New Roman</vt:lpstr>
      <vt:lpstr>Wingdings</vt:lpstr>
      <vt:lpstr>1_Theme1</vt:lpstr>
      <vt:lpstr>2_Theme1</vt:lpstr>
      <vt:lpstr>3_Theme1</vt:lpstr>
      <vt:lpstr>4_Theme1</vt:lpstr>
      <vt:lpstr>5_Theme1</vt:lpstr>
      <vt:lpstr>6_Theme1</vt:lpstr>
      <vt:lpstr>7_Theme1</vt:lpstr>
      <vt:lpstr>1_Office Theme</vt:lpstr>
      <vt:lpstr>OffsetVTI</vt:lpstr>
      <vt:lpstr>Co-Creating  Parallel Pathways  Indigenous Graduate Education  in Nursing</vt:lpstr>
      <vt:lpstr>PowerPoint Presentation</vt:lpstr>
      <vt:lpstr>  “generative” is  āniskētastāwin meaning attachment through the ages where all people and realities like health are related and connected. </vt:lpstr>
      <vt:lpstr>CO-CREATING VISION  &amp; MISSION</vt:lpstr>
      <vt:lpstr>Intergenerational Mentorship Building on a legacy</vt:lpstr>
      <vt:lpstr>Experiential research work</vt:lpstr>
      <vt:lpstr>Optimizing scope of practice</vt:lpstr>
      <vt:lpstr>PowerPoint Presentation</vt:lpstr>
      <vt:lpstr>PowerPoint Presentation</vt:lpstr>
      <vt:lpstr>PowerPoint Presentation</vt:lpstr>
      <vt:lpstr>PowerPoint Presentation</vt:lpstr>
      <vt:lpstr>Critical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Davison</dc:creator>
  <cp:lastModifiedBy>Joanna Fraser</cp:lastModifiedBy>
  <cp:revision>43</cp:revision>
  <dcterms:created xsi:type="dcterms:W3CDTF">2023-03-24T16:50:50Z</dcterms:created>
  <dcterms:modified xsi:type="dcterms:W3CDTF">2023-11-17T01:29:50Z</dcterms:modified>
</cp:coreProperties>
</file>